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15"/>
  </p:notesMasterIdLst>
  <p:sldIdLst>
    <p:sldId id="256" r:id="rId2"/>
    <p:sldId id="301" r:id="rId3"/>
    <p:sldId id="297" r:id="rId4"/>
    <p:sldId id="277" r:id="rId5"/>
    <p:sldId id="278" r:id="rId6"/>
    <p:sldId id="281" r:id="rId7"/>
    <p:sldId id="295" r:id="rId8"/>
    <p:sldId id="280" r:id="rId9"/>
    <p:sldId id="275" r:id="rId10"/>
    <p:sldId id="303" r:id="rId11"/>
    <p:sldId id="282" r:id="rId12"/>
    <p:sldId id="283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6B159-89BD-4C47-BD2E-9EE7E7679007}" v="64" dt="2024-11-22T15:41:15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5310" autoAdjust="0"/>
  </p:normalViewPr>
  <p:slideViewPr>
    <p:cSldViewPr snapToGrid="0">
      <p:cViewPr varScale="1">
        <p:scale>
          <a:sx n="80" d="100"/>
          <a:sy n="80" d="100"/>
        </p:scale>
        <p:origin x="25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 Glad" userId="7071f62d58de5e11" providerId="LiveId" clId="{4A940DA5-C96B-4257-81B7-2486CC216DD9}"/>
    <pc:docChg chg="undo custSel addSld delSld modSld sldOrd">
      <pc:chgData name="Joy Glad" userId="7071f62d58de5e11" providerId="LiveId" clId="{4A940DA5-C96B-4257-81B7-2486CC216DD9}" dt="2024-04-08T00:41:10.669" v="2394" actId="20577"/>
      <pc:docMkLst>
        <pc:docMk/>
      </pc:docMkLst>
      <pc:sldChg chg="addSp delSp modSp mod delAnim">
        <pc:chgData name="Joy Glad" userId="7071f62d58de5e11" providerId="LiveId" clId="{4A940DA5-C96B-4257-81B7-2486CC216DD9}" dt="2024-03-23T17:55:43.374" v="39" actId="14100"/>
        <pc:sldMkLst>
          <pc:docMk/>
          <pc:sldMk cId="490603902" sldId="256"/>
        </pc:sldMkLst>
        <pc:spChg chg="del">
          <ac:chgData name="Joy Glad" userId="7071f62d58de5e11" providerId="LiveId" clId="{4A940DA5-C96B-4257-81B7-2486CC216DD9}" dt="2024-03-23T17:54:38.931" v="1" actId="478"/>
          <ac:spMkLst>
            <pc:docMk/>
            <pc:sldMk cId="490603902" sldId="256"/>
            <ac:spMk id="2" creationId="{55D139D7-F397-3293-DD18-2E6AAFE90027}"/>
          </ac:spMkLst>
        </pc:spChg>
        <pc:spChg chg="mod">
          <ac:chgData name="Joy Glad" userId="7071f62d58de5e11" providerId="LiveId" clId="{4A940DA5-C96B-4257-81B7-2486CC216DD9}" dt="2024-03-23T17:55:43.374" v="39" actId="14100"/>
          <ac:spMkLst>
            <pc:docMk/>
            <pc:sldMk cId="490603902" sldId="256"/>
            <ac:spMk id="3" creationId="{094EACD2-3EBE-CE66-DE58-2E80C25E194A}"/>
          </ac:spMkLst>
        </pc:spChg>
        <pc:spChg chg="del">
          <ac:chgData name="Joy Glad" userId="7071f62d58de5e11" providerId="LiveId" clId="{4A940DA5-C96B-4257-81B7-2486CC216DD9}" dt="2024-03-23T17:54:42.309" v="2" actId="478"/>
          <ac:spMkLst>
            <pc:docMk/>
            <pc:sldMk cId="490603902" sldId="256"/>
            <ac:spMk id="5" creationId="{B4118781-B89C-2820-DB08-9D3FEFE06284}"/>
          </ac:spMkLst>
        </pc:spChg>
        <pc:spChg chg="add del mod">
          <ac:chgData name="Joy Glad" userId="7071f62d58de5e11" providerId="LiveId" clId="{4A940DA5-C96B-4257-81B7-2486CC216DD9}" dt="2024-03-23T17:54:49.381" v="4" actId="478"/>
          <ac:spMkLst>
            <pc:docMk/>
            <pc:sldMk cId="490603902" sldId="256"/>
            <ac:spMk id="13" creationId="{DFB5DF07-10E7-0CA1-2F69-E4E88136121B}"/>
          </ac:spMkLst>
        </pc:spChg>
        <pc:picChg chg="add mod">
          <ac:chgData name="Joy Glad" userId="7071f62d58de5e11" providerId="LiveId" clId="{4A940DA5-C96B-4257-81B7-2486CC216DD9}" dt="2024-03-23T17:54:56.551" v="6" actId="1076"/>
          <ac:picMkLst>
            <pc:docMk/>
            <pc:sldMk cId="490603902" sldId="256"/>
            <ac:picMk id="10" creationId="{5BF2A83F-84A7-C633-D85C-F0ABF6CF29B3}"/>
          </ac:picMkLst>
        </pc:picChg>
      </pc:sldChg>
      <pc:sldChg chg="del">
        <pc:chgData name="Joy Glad" userId="7071f62d58de5e11" providerId="LiveId" clId="{4A940DA5-C96B-4257-81B7-2486CC216DD9}" dt="2024-03-23T17:55:53.686" v="40" actId="47"/>
        <pc:sldMkLst>
          <pc:docMk/>
          <pc:sldMk cId="2351694085" sldId="273"/>
        </pc:sldMkLst>
      </pc:sldChg>
      <pc:sldChg chg="delSp modSp mod modClrScheme chgLayout">
        <pc:chgData name="Joy Glad" userId="7071f62d58de5e11" providerId="LiveId" clId="{4A940DA5-C96B-4257-81B7-2486CC216DD9}" dt="2024-03-24T01:21:47.362" v="1817" actId="15"/>
        <pc:sldMkLst>
          <pc:docMk/>
          <pc:sldMk cId="3329652864" sldId="274"/>
        </pc:sldMkLst>
        <pc:spChg chg="mod ord">
          <ac:chgData name="Joy Glad" userId="7071f62d58de5e11" providerId="LiveId" clId="{4A940DA5-C96B-4257-81B7-2486CC216DD9}" dt="2024-03-23T18:12:26.262" v="963" actId="20577"/>
          <ac:spMkLst>
            <pc:docMk/>
            <pc:sldMk cId="3329652864" sldId="274"/>
            <ac:spMk id="2" creationId="{C8D6861F-CD56-F84B-7D67-2C82137C8205}"/>
          </ac:spMkLst>
        </pc:spChg>
        <pc:spChg chg="mod ord">
          <ac:chgData name="Joy Glad" userId="7071f62d58de5e11" providerId="LiveId" clId="{4A940DA5-C96B-4257-81B7-2486CC216DD9}" dt="2024-03-24T01:21:47.362" v="1817" actId="15"/>
          <ac:spMkLst>
            <pc:docMk/>
            <pc:sldMk cId="3329652864" sldId="274"/>
            <ac:spMk id="3" creationId="{D0C7DE83-805F-3983-9CFB-19FAE51BD70D}"/>
          </ac:spMkLst>
        </pc:spChg>
        <pc:spChg chg="del mod ord">
          <ac:chgData name="Joy Glad" userId="7071f62d58de5e11" providerId="LiveId" clId="{4A940DA5-C96B-4257-81B7-2486CC216DD9}" dt="2024-03-23T18:13:41.697" v="1022" actId="478"/>
          <ac:spMkLst>
            <pc:docMk/>
            <pc:sldMk cId="3329652864" sldId="274"/>
            <ac:spMk id="4" creationId="{7AD92155-10F3-FBA8-50E2-17CD442A3B81}"/>
          </ac:spMkLst>
        </pc:spChg>
      </pc:sldChg>
      <pc:sldChg chg="addSp delSp modSp mod">
        <pc:chgData name="Joy Glad" userId="7071f62d58de5e11" providerId="LiveId" clId="{4A940DA5-C96B-4257-81B7-2486CC216DD9}" dt="2024-03-23T18:07:04.702" v="708" actId="20577"/>
        <pc:sldMkLst>
          <pc:docMk/>
          <pc:sldMk cId="2674733232" sldId="275"/>
        </pc:sldMkLst>
        <pc:spChg chg="mod">
          <ac:chgData name="Joy Glad" userId="7071f62d58de5e11" providerId="LiveId" clId="{4A940DA5-C96B-4257-81B7-2486CC216DD9}" dt="2024-03-23T17:59:16.441" v="369" actId="20577"/>
          <ac:spMkLst>
            <pc:docMk/>
            <pc:sldMk cId="2674733232" sldId="275"/>
            <ac:spMk id="2" creationId="{C8D6861F-CD56-F84B-7D67-2C82137C8205}"/>
          </ac:spMkLst>
        </pc:spChg>
        <pc:spChg chg="mod">
          <ac:chgData name="Joy Glad" userId="7071f62d58de5e11" providerId="LiveId" clId="{4A940DA5-C96B-4257-81B7-2486CC216DD9}" dt="2024-03-23T18:07:04.702" v="708" actId="20577"/>
          <ac:spMkLst>
            <pc:docMk/>
            <pc:sldMk cId="2674733232" sldId="275"/>
            <ac:spMk id="4" creationId="{00000000-0000-0000-0000-000000000000}"/>
          </ac:spMkLst>
        </pc:spChg>
        <pc:spChg chg="del mod">
          <ac:chgData name="Joy Glad" userId="7071f62d58de5e11" providerId="LiveId" clId="{4A940DA5-C96B-4257-81B7-2486CC216DD9}" dt="2024-03-23T18:02:03.942" v="605" actId="478"/>
          <ac:spMkLst>
            <pc:docMk/>
            <pc:sldMk cId="2674733232" sldId="275"/>
            <ac:spMk id="5" creationId="{A60376A6-EA11-C56D-4D48-5B39318D201F}"/>
          </ac:spMkLst>
        </pc:spChg>
        <pc:spChg chg="del">
          <ac:chgData name="Joy Glad" userId="7071f62d58de5e11" providerId="LiveId" clId="{4A940DA5-C96B-4257-81B7-2486CC216DD9}" dt="2024-03-23T18:02:14.432" v="606" actId="21"/>
          <ac:spMkLst>
            <pc:docMk/>
            <pc:sldMk cId="2674733232" sldId="275"/>
            <ac:spMk id="6" creationId="{26BFEEDF-005A-B3D9-A5B7-60FEF045ACBF}"/>
          </ac:spMkLst>
        </pc:spChg>
        <pc:spChg chg="add del mod">
          <ac:chgData name="Joy Glad" userId="7071f62d58de5e11" providerId="LiveId" clId="{4A940DA5-C96B-4257-81B7-2486CC216DD9}" dt="2024-03-23T18:02:19.132" v="607" actId="478"/>
          <ac:spMkLst>
            <pc:docMk/>
            <pc:sldMk cId="2674733232" sldId="275"/>
            <ac:spMk id="7" creationId="{FB9854ED-4A15-74B5-5489-74EF5890773C}"/>
          </ac:spMkLst>
        </pc:spChg>
      </pc:sldChg>
      <pc:sldChg chg="del">
        <pc:chgData name="Joy Glad" userId="7071f62d58de5e11" providerId="LiveId" clId="{4A940DA5-C96B-4257-81B7-2486CC216DD9}" dt="2024-03-23T17:59:38.214" v="373" actId="47"/>
        <pc:sldMkLst>
          <pc:docMk/>
          <pc:sldMk cId="2954068379" sldId="276"/>
        </pc:sldMkLst>
      </pc:sldChg>
      <pc:sldChg chg="modSp add del mod">
        <pc:chgData name="Joy Glad" userId="7071f62d58de5e11" providerId="LiveId" clId="{4A940DA5-C96B-4257-81B7-2486CC216DD9}" dt="2024-03-23T17:56:46.963" v="104" actId="122"/>
        <pc:sldMkLst>
          <pc:docMk/>
          <pc:sldMk cId="1436014228" sldId="277"/>
        </pc:sldMkLst>
        <pc:spChg chg="mod">
          <ac:chgData name="Joy Glad" userId="7071f62d58de5e11" providerId="LiveId" clId="{4A940DA5-C96B-4257-81B7-2486CC216DD9}" dt="2024-03-23T17:56:46.963" v="104" actId="122"/>
          <ac:spMkLst>
            <pc:docMk/>
            <pc:sldMk cId="1436014228" sldId="277"/>
            <ac:spMk id="4" creationId="{ADC7FBFC-8384-0478-C686-896121E04A76}"/>
          </ac:spMkLst>
        </pc:spChg>
      </pc:sldChg>
      <pc:sldChg chg="modSp mod">
        <pc:chgData name="Joy Glad" userId="7071f62d58de5e11" providerId="LiveId" clId="{4A940DA5-C96B-4257-81B7-2486CC216DD9}" dt="2024-03-23T18:08:15.192" v="795" actId="20577"/>
        <pc:sldMkLst>
          <pc:docMk/>
          <pc:sldMk cId="570204326" sldId="278"/>
        </pc:sldMkLst>
        <pc:spChg chg="mod">
          <ac:chgData name="Joy Glad" userId="7071f62d58de5e11" providerId="LiveId" clId="{4A940DA5-C96B-4257-81B7-2486CC216DD9}" dt="2024-03-23T18:07:50.780" v="745" actId="20577"/>
          <ac:spMkLst>
            <pc:docMk/>
            <pc:sldMk cId="570204326" sldId="278"/>
            <ac:spMk id="2" creationId="{C8D6861F-CD56-F84B-7D67-2C82137C8205}"/>
          </ac:spMkLst>
        </pc:spChg>
        <pc:spChg chg="mod">
          <ac:chgData name="Joy Glad" userId="7071f62d58de5e11" providerId="LiveId" clId="{4A940DA5-C96B-4257-81B7-2486CC216DD9}" dt="2024-03-23T18:08:15.192" v="795" actId="20577"/>
          <ac:spMkLst>
            <pc:docMk/>
            <pc:sldMk cId="570204326" sldId="278"/>
            <ac:spMk id="3" creationId="{D0C7DE83-805F-3983-9CFB-19FAE51BD70D}"/>
          </ac:spMkLst>
        </pc:spChg>
      </pc:sldChg>
      <pc:sldChg chg="del">
        <pc:chgData name="Joy Glad" userId="7071f62d58de5e11" providerId="LiveId" clId="{4A940DA5-C96B-4257-81B7-2486CC216DD9}" dt="2024-03-23T17:55:55.709" v="41" actId="47"/>
        <pc:sldMkLst>
          <pc:docMk/>
          <pc:sldMk cId="393709818" sldId="279"/>
        </pc:sldMkLst>
      </pc:sldChg>
      <pc:sldChg chg="modSp mod">
        <pc:chgData name="Joy Glad" userId="7071f62d58de5e11" providerId="LiveId" clId="{4A940DA5-C96B-4257-81B7-2486CC216DD9}" dt="2024-03-23T18:07:13.327" v="715" actId="20577"/>
        <pc:sldMkLst>
          <pc:docMk/>
          <pc:sldMk cId="747179400" sldId="280"/>
        </pc:sldMkLst>
        <pc:spChg chg="mod">
          <ac:chgData name="Joy Glad" userId="7071f62d58de5e11" providerId="LiveId" clId="{4A940DA5-C96B-4257-81B7-2486CC216DD9}" dt="2024-03-23T18:07:13.327" v="715" actId="20577"/>
          <ac:spMkLst>
            <pc:docMk/>
            <pc:sldMk cId="747179400" sldId="280"/>
            <ac:spMk id="3" creationId="{D0C7DE83-805F-3983-9CFB-19FAE51BD70D}"/>
          </ac:spMkLst>
        </pc:spChg>
      </pc:sldChg>
      <pc:sldChg chg="modSp mod">
        <pc:chgData name="Joy Glad" userId="7071f62d58de5e11" providerId="LiveId" clId="{4A940DA5-C96B-4257-81B7-2486CC216DD9}" dt="2024-03-23T18:09:59.599" v="919" actId="20577"/>
        <pc:sldMkLst>
          <pc:docMk/>
          <pc:sldMk cId="1512933534" sldId="281"/>
        </pc:sldMkLst>
        <pc:spChg chg="mod">
          <ac:chgData name="Joy Glad" userId="7071f62d58de5e11" providerId="LiveId" clId="{4A940DA5-C96B-4257-81B7-2486CC216DD9}" dt="2024-03-23T18:08:38.237" v="799" actId="14100"/>
          <ac:spMkLst>
            <pc:docMk/>
            <pc:sldMk cId="1512933534" sldId="281"/>
            <ac:spMk id="2" creationId="{C8D6861F-CD56-F84B-7D67-2C82137C8205}"/>
          </ac:spMkLst>
        </pc:spChg>
        <pc:spChg chg="mod">
          <ac:chgData name="Joy Glad" userId="7071f62d58de5e11" providerId="LiveId" clId="{4A940DA5-C96B-4257-81B7-2486CC216DD9}" dt="2024-03-23T18:09:59.599" v="919" actId="20577"/>
          <ac:spMkLst>
            <pc:docMk/>
            <pc:sldMk cId="1512933534" sldId="281"/>
            <ac:spMk id="3" creationId="{D0C7DE83-805F-3983-9CFB-19FAE51BD70D}"/>
          </ac:spMkLst>
        </pc:spChg>
      </pc:sldChg>
      <pc:sldChg chg="modSp mod ord">
        <pc:chgData name="Joy Glad" userId="7071f62d58de5e11" providerId="LiveId" clId="{4A940DA5-C96B-4257-81B7-2486CC216DD9}" dt="2024-03-23T18:01:55.083" v="603" actId="20577"/>
        <pc:sldMkLst>
          <pc:docMk/>
          <pc:sldMk cId="2974092317" sldId="282"/>
        </pc:sldMkLst>
        <pc:spChg chg="mod">
          <ac:chgData name="Joy Glad" userId="7071f62d58de5e11" providerId="LiveId" clId="{4A940DA5-C96B-4257-81B7-2486CC216DD9}" dt="2024-03-23T18:01:55.083" v="603" actId="20577"/>
          <ac:spMkLst>
            <pc:docMk/>
            <pc:sldMk cId="2974092317" sldId="282"/>
            <ac:spMk id="3" creationId="{D0C7DE83-805F-3983-9CFB-19FAE51BD70D}"/>
          </ac:spMkLst>
        </pc:spChg>
      </pc:sldChg>
      <pc:sldChg chg="modSp add del mod">
        <pc:chgData name="Joy Glad" userId="7071f62d58de5e11" providerId="LiveId" clId="{4A940DA5-C96B-4257-81B7-2486CC216DD9}" dt="2024-03-23T18:01:24.419" v="569" actId="20577"/>
        <pc:sldMkLst>
          <pc:docMk/>
          <pc:sldMk cId="2051910045" sldId="283"/>
        </pc:sldMkLst>
        <pc:spChg chg="mod">
          <ac:chgData name="Joy Glad" userId="7071f62d58de5e11" providerId="LiveId" clId="{4A940DA5-C96B-4257-81B7-2486CC216DD9}" dt="2024-03-23T18:01:24.419" v="569" actId="20577"/>
          <ac:spMkLst>
            <pc:docMk/>
            <pc:sldMk cId="2051910045" sldId="283"/>
            <ac:spMk id="3" creationId="{D0C7DE83-805F-3983-9CFB-19FAE51BD70D}"/>
          </ac:spMkLst>
        </pc:spChg>
      </pc:sldChg>
      <pc:sldChg chg="del">
        <pc:chgData name="Joy Glad" userId="7071f62d58de5e11" providerId="LiveId" clId="{4A940DA5-C96B-4257-81B7-2486CC216DD9}" dt="2024-03-23T17:59:37.371" v="372" actId="47"/>
        <pc:sldMkLst>
          <pc:docMk/>
          <pc:sldMk cId="304834030" sldId="284"/>
        </pc:sldMkLst>
      </pc:sldChg>
      <pc:sldChg chg="modSp mod">
        <pc:chgData name="Joy Glad" userId="7071f62d58de5e11" providerId="LiveId" clId="{4A940DA5-C96B-4257-81B7-2486CC216DD9}" dt="2024-04-07T17:37:06.360" v="2390" actId="14100"/>
        <pc:sldMkLst>
          <pc:docMk/>
          <pc:sldMk cId="535879414" sldId="291"/>
        </pc:sldMkLst>
        <pc:spChg chg="mod">
          <ac:chgData name="Joy Glad" userId="7071f62d58de5e11" providerId="LiveId" clId="{4A940DA5-C96B-4257-81B7-2486CC216DD9}" dt="2024-04-07T17:37:06.360" v="2390" actId="14100"/>
          <ac:spMkLst>
            <pc:docMk/>
            <pc:sldMk cId="535879414" sldId="291"/>
            <ac:spMk id="3" creationId="{D0C7DE83-805F-3983-9CFB-19FAE51BD70D}"/>
          </ac:spMkLst>
        </pc:spChg>
      </pc:sldChg>
      <pc:sldChg chg="del">
        <pc:chgData name="Joy Glad" userId="7071f62d58de5e11" providerId="LiveId" clId="{4A940DA5-C96B-4257-81B7-2486CC216DD9}" dt="2024-03-23T17:59:52.203" v="378" actId="47"/>
        <pc:sldMkLst>
          <pc:docMk/>
          <pc:sldMk cId="1207362278" sldId="292"/>
        </pc:sldMkLst>
      </pc:sldChg>
      <pc:sldChg chg="del">
        <pc:chgData name="Joy Glad" userId="7071f62d58de5e11" providerId="LiveId" clId="{4A940DA5-C96B-4257-81B7-2486CC216DD9}" dt="2024-03-23T17:59:53.926" v="380" actId="47"/>
        <pc:sldMkLst>
          <pc:docMk/>
          <pc:sldMk cId="3639903071" sldId="293"/>
        </pc:sldMkLst>
      </pc:sldChg>
      <pc:sldChg chg="del">
        <pc:chgData name="Joy Glad" userId="7071f62d58de5e11" providerId="LiveId" clId="{4A940DA5-C96B-4257-81B7-2486CC216DD9}" dt="2024-03-23T17:59:54.502" v="381" actId="47"/>
        <pc:sldMkLst>
          <pc:docMk/>
          <pc:sldMk cId="2083379925" sldId="294"/>
        </pc:sldMkLst>
      </pc:sldChg>
      <pc:sldChg chg="delSp modSp mod">
        <pc:chgData name="Joy Glad" userId="7071f62d58de5e11" providerId="LiveId" clId="{4A940DA5-C96B-4257-81B7-2486CC216DD9}" dt="2024-03-23T18:07:21.543" v="724" actId="20577"/>
        <pc:sldMkLst>
          <pc:docMk/>
          <pc:sldMk cId="1495366979" sldId="295"/>
        </pc:sldMkLst>
        <pc:spChg chg="mod">
          <ac:chgData name="Joy Glad" userId="7071f62d58de5e11" providerId="LiveId" clId="{4A940DA5-C96B-4257-81B7-2486CC216DD9}" dt="2024-03-23T17:58:43.570" v="338" actId="20577"/>
          <ac:spMkLst>
            <pc:docMk/>
            <pc:sldMk cId="1495366979" sldId="295"/>
            <ac:spMk id="2" creationId="{C8D6861F-CD56-F84B-7D67-2C82137C8205}"/>
          </ac:spMkLst>
        </pc:spChg>
        <pc:spChg chg="mod">
          <ac:chgData name="Joy Glad" userId="7071f62d58de5e11" providerId="LiveId" clId="{4A940DA5-C96B-4257-81B7-2486CC216DD9}" dt="2024-03-23T18:07:21.543" v="724" actId="20577"/>
          <ac:spMkLst>
            <pc:docMk/>
            <pc:sldMk cId="1495366979" sldId="295"/>
            <ac:spMk id="3" creationId="{D0C7DE83-805F-3983-9CFB-19FAE51BD70D}"/>
          </ac:spMkLst>
        </pc:spChg>
        <pc:spChg chg="del">
          <ac:chgData name="Joy Glad" userId="7071f62d58de5e11" providerId="LiveId" clId="{4A940DA5-C96B-4257-81B7-2486CC216DD9}" dt="2024-03-23T18:05:42.220" v="657" actId="478"/>
          <ac:spMkLst>
            <pc:docMk/>
            <pc:sldMk cId="1495366979" sldId="295"/>
            <ac:spMk id="4" creationId="{3959184B-F74B-F96B-0406-259A552320AB}"/>
          </ac:spMkLst>
        </pc:spChg>
      </pc:sldChg>
      <pc:sldChg chg="addSp delSp modSp add del mod ord modClrScheme chgLayout">
        <pc:chgData name="Joy Glad" userId="7071f62d58de5e11" providerId="LiveId" clId="{4A940DA5-C96B-4257-81B7-2486CC216DD9}" dt="2024-04-07T17:13:40.800" v="2054"/>
        <pc:sldMkLst>
          <pc:docMk/>
          <pc:sldMk cId="97712612" sldId="297"/>
        </pc:sldMkLst>
        <pc:spChg chg="mod ord">
          <ac:chgData name="Joy Glad" userId="7071f62d58de5e11" providerId="LiveId" clId="{4A940DA5-C96B-4257-81B7-2486CC216DD9}" dt="2024-03-23T18:13:29.803" v="1021" actId="700"/>
          <ac:spMkLst>
            <pc:docMk/>
            <pc:sldMk cId="97712612" sldId="297"/>
            <ac:spMk id="2" creationId="{C8D6861F-CD56-F84B-7D67-2C82137C8205}"/>
          </ac:spMkLst>
        </pc:spChg>
        <pc:spChg chg="mod ord">
          <ac:chgData name="Joy Glad" userId="7071f62d58de5e11" providerId="LiveId" clId="{4A940DA5-C96B-4257-81B7-2486CC216DD9}" dt="2024-03-23T18:13:29.803" v="1021" actId="700"/>
          <ac:spMkLst>
            <pc:docMk/>
            <pc:sldMk cId="97712612" sldId="297"/>
            <ac:spMk id="4" creationId="{E9906EA9-9191-9312-6EDF-FCD328858CA9}"/>
          </ac:spMkLst>
        </pc:spChg>
        <pc:spChg chg="add del mod ord">
          <ac:chgData name="Joy Glad" userId="7071f62d58de5e11" providerId="LiveId" clId="{4A940DA5-C96B-4257-81B7-2486CC216DD9}" dt="2024-03-23T18:13:29.803" v="1021" actId="700"/>
          <ac:spMkLst>
            <pc:docMk/>
            <pc:sldMk cId="97712612" sldId="297"/>
            <ac:spMk id="5" creationId="{A2034358-7CDA-408C-7DFE-E663E8354B3D}"/>
          </ac:spMkLst>
        </pc:spChg>
        <pc:spChg chg="add del">
          <ac:chgData name="Joy Glad" userId="7071f62d58de5e11" providerId="LiveId" clId="{4A940DA5-C96B-4257-81B7-2486CC216DD9}" dt="2024-04-07T17:13:34.308" v="2051" actId="22"/>
          <ac:spMkLst>
            <pc:docMk/>
            <pc:sldMk cId="97712612" sldId="297"/>
            <ac:spMk id="6" creationId="{3FF3C0B3-D83C-4B63-91A9-B3176BAE8D45}"/>
          </ac:spMkLst>
        </pc:spChg>
      </pc:sldChg>
      <pc:sldChg chg="del">
        <pc:chgData name="Joy Glad" userId="7071f62d58de5e11" providerId="LiveId" clId="{4A940DA5-C96B-4257-81B7-2486CC216DD9}" dt="2024-03-23T17:59:39.352" v="375" actId="47"/>
        <pc:sldMkLst>
          <pc:docMk/>
          <pc:sldMk cId="3463230063" sldId="298"/>
        </pc:sldMkLst>
      </pc:sldChg>
      <pc:sldChg chg="delSp modSp add mod ord modClrScheme chgLayout">
        <pc:chgData name="Joy Glad" userId="7071f62d58de5e11" providerId="LiveId" clId="{4A940DA5-C96B-4257-81B7-2486CC216DD9}" dt="2024-04-07T17:23:36.360" v="2200" actId="20577"/>
        <pc:sldMkLst>
          <pc:docMk/>
          <pc:sldMk cId="4286638093" sldId="298"/>
        </pc:sldMkLst>
        <pc:spChg chg="mod ord">
          <ac:chgData name="Joy Glad" userId="7071f62d58de5e11" providerId="LiveId" clId="{4A940DA5-C96B-4257-81B7-2486CC216DD9}" dt="2024-03-23T18:16:36.479" v="1286" actId="700"/>
          <ac:spMkLst>
            <pc:docMk/>
            <pc:sldMk cId="4286638093" sldId="298"/>
            <ac:spMk id="2" creationId="{71C56F06-09DF-ADCE-BE32-786FFEAFE189}"/>
          </ac:spMkLst>
        </pc:spChg>
        <pc:spChg chg="mod ord">
          <ac:chgData name="Joy Glad" userId="7071f62d58de5e11" providerId="LiveId" clId="{4A940DA5-C96B-4257-81B7-2486CC216DD9}" dt="2024-04-07T17:23:36.360" v="2200" actId="20577"/>
          <ac:spMkLst>
            <pc:docMk/>
            <pc:sldMk cId="4286638093" sldId="298"/>
            <ac:spMk id="3" creationId="{D87623D3-9ADD-D4A0-4798-16EEAB342B4F}"/>
          </ac:spMkLst>
        </pc:spChg>
        <pc:spChg chg="del mod ord">
          <ac:chgData name="Joy Glad" userId="7071f62d58de5e11" providerId="LiveId" clId="{4A940DA5-C96B-4257-81B7-2486CC216DD9}" dt="2024-03-23T18:16:44.813" v="1287" actId="478"/>
          <ac:spMkLst>
            <pc:docMk/>
            <pc:sldMk cId="4286638093" sldId="298"/>
            <ac:spMk id="4" creationId="{B9573694-B8A8-1B97-313F-40C4E0FDA5F7}"/>
          </ac:spMkLst>
        </pc:spChg>
      </pc:sldChg>
      <pc:sldChg chg="delSp modSp add mod ord modClrScheme chgLayout">
        <pc:chgData name="Joy Glad" userId="7071f62d58de5e11" providerId="LiveId" clId="{4A940DA5-C96B-4257-81B7-2486CC216DD9}" dt="2024-04-08T00:41:10.669" v="2394" actId="20577"/>
        <pc:sldMkLst>
          <pc:docMk/>
          <pc:sldMk cId="2270193541" sldId="299"/>
        </pc:sldMkLst>
        <pc:spChg chg="mod ord">
          <ac:chgData name="Joy Glad" userId="7071f62d58de5e11" providerId="LiveId" clId="{4A940DA5-C96B-4257-81B7-2486CC216DD9}" dt="2024-03-24T01:07:48.957" v="1721" actId="20577"/>
          <ac:spMkLst>
            <pc:docMk/>
            <pc:sldMk cId="2270193541" sldId="299"/>
            <ac:spMk id="2" creationId="{E1354D87-93F6-F29A-43E3-8CF06C915A1E}"/>
          </ac:spMkLst>
        </pc:spChg>
        <pc:spChg chg="mod ord">
          <ac:chgData name="Joy Glad" userId="7071f62d58de5e11" providerId="LiveId" clId="{4A940DA5-C96B-4257-81B7-2486CC216DD9}" dt="2024-04-08T00:41:10.669" v="2394" actId="20577"/>
          <ac:spMkLst>
            <pc:docMk/>
            <pc:sldMk cId="2270193541" sldId="299"/>
            <ac:spMk id="3" creationId="{94CD3DBD-E567-4798-4A56-196021F4DA02}"/>
          </ac:spMkLst>
        </pc:spChg>
        <pc:spChg chg="del mod ord">
          <ac:chgData name="Joy Glad" userId="7071f62d58de5e11" providerId="LiveId" clId="{4A940DA5-C96B-4257-81B7-2486CC216DD9}" dt="2024-03-23T18:18:26.225" v="1485" actId="478"/>
          <ac:spMkLst>
            <pc:docMk/>
            <pc:sldMk cId="2270193541" sldId="299"/>
            <ac:spMk id="4" creationId="{9463117D-455E-4974-76AB-3A8E98D27A78}"/>
          </ac:spMkLst>
        </pc:spChg>
      </pc:sldChg>
      <pc:sldChg chg="del">
        <pc:chgData name="Joy Glad" userId="7071f62d58de5e11" providerId="LiveId" clId="{4A940DA5-C96B-4257-81B7-2486CC216DD9}" dt="2024-03-23T17:59:38.801" v="374" actId="47"/>
        <pc:sldMkLst>
          <pc:docMk/>
          <pc:sldMk cId="3381106790" sldId="299"/>
        </pc:sldMkLst>
      </pc:sldChg>
      <pc:sldChg chg="del">
        <pc:chgData name="Joy Glad" userId="7071f62d58de5e11" providerId="LiveId" clId="{4A940DA5-C96B-4257-81B7-2486CC216DD9}" dt="2024-03-23T17:59:36.750" v="371" actId="47"/>
        <pc:sldMkLst>
          <pc:docMk/>
          <pc:sldMk cId="2092669" sldId="300"/>
        </pc:sldMkLst>
      </pc:sldChg>
      <pc:sldChg chg="add del ord">
        <pc:chgData name="Joy Glad" userId="7071f62d58de5e11" providerId="LiveId" clId="{4A940DA5-C96B-4257-81B7-2486CC216DD9}" dt="2024-03-23T18:12:57.038" v="1015" actId="47"/>
        <pc:sldMkLst>
          <pc:docMk/>
          <pc:sldMk cId="367682429" sldId="300"/>
        </pc:sldMkLst>
      </pc:sldChg>
      <pc:sldChg chg="modSp add mod ord">
        <pc:chgData name="Joy Glad" userId="7071f62d58de5e11" providerId="LiveId" clId="{4A940DA5-C96B-4257-81B7-2486CC216DD9}" dt="2024-04-07T17:21:25.883" v="2170" actId="20577"/>
        <pc:sldMkLst>
          <pc:docMk/>
          <pc:sldMk cId="1822881404" sldId="300"/>
        </pc:sldMkLst>
        <pc:spChg chg="mod">
          <ac:chgData name="Joy Glad" userId="7071f62d58de5e11" providerId="LiveId" clId="{4A940DA5-C96B-4257-81B7-2486CC216DD9}" dt="2024-03-24T01:07:03.473" v="1708" actId="20577"/>
          <ac:spMkLst>
            <pc:docMk/>
            <pc:sldMk cId="1822881404" sldId="300"/>
            <ac:spMk id="2" creationId="{3D241999-1125-CFB8-E6AC-CB0341D9EC98}"/>
          </ac:spMkLst>
        </pc:spChg>
        <pc:spChg chg="mod">
          <ac:chgData name="Joy Glad" userId="7071f62d58de5e11" providerId="LiveId" clId="{4A940DA5-C96B-4257-81B7-2486CC216DD9}" dt="2024-04-07T17:21:25.883" v="2170" actId="20577"/>
          <ac:spMkLst>
            <pc:docMk/>
            <pc:sldMk cId="1822881404" sldId="300"/>
            <ac:spMk id="3" creationId="{1FE6C755-3551-D75C-F41C-79EE10C57032}"/>
          </ac:spMkLst>
        </pc:spChg>
      </pc:sldChg>
      <pc:sldChg chg="del">
        <pc:chgData name="Joy Glad" userId="7071f62d58de5e11" providerId="LiveId" clId="{4A940DA5-C96B-4257-81B7-2486CC216DD9}" dt="2024-03-23T17:59:32.011" v="370" actId="47"/>
        <pc:sldMkLst>
          <pc:docMk/>
          <pc:sldMk cId="60239391" sldId="301"/>
        </pc:sldMkLst>
      </pc:sldChg>
      <pc:sldChg chg="modSp add mod ord">
        <pc:chgData name="Joy Glad" userId="7071f62d58de5e11" providerId="LiveId" clId="{4A940DA5-C96B-4257-81B7-2486CC216DD9}" dt="2024-04-07T17:21:47.965" v="2181" actId="20577"/>
        <pc:sldMkLst>
          <pc:docMk/>
          <pc:sldMk cId="3145369537" sldId="301"/>
        </pc:sldMkLst>
        <pc:spChg chg="mod">
          <ac:chgData name="Joy Glad" userId="7071f62d58de5e11" providerId="LiveId" clId="{4A940DA5-C96B-4257-81B7-2486CC216DD9}" dt="2024-04-07T17:21:47.965" v="2181" actId="20577"/>
          <ac:spMkLst>
            <pc:docMk/>
            <pc:sldMk cId="3145369537" sldId="301"/>
            <ac:spMk id="3" creationId="{D0C7DE83-805F-3983-9CFB-19FAE51BD70D}"/>
          </ac:spMkLst>
        </pc:spChg>
      </pc:sldChg>
      <pc:sldChg chg="del">
        <pc:chgData name="Joy Glad" userId="7071f62d58de5e11" providerId="LiveId" clId="{4A940DA5-C96B-4257-81B7-2486CC216DD9}" dt="2024-03-23T17:59:53.637" v="379" actId="47"/>
        <pc:sldMkLst>
          <pc:docMk/>
          <pc:sldMk cId="2551206754" sldId="302"/>
        </pc:sldMkLst>
      </pc:sldChg>
      <pc:sldChg chg="modSp add mod modNotesTx">
        <pc:chgData name="Joy Glad" userId="7071f62d58de5e11" providerId="LiveId" clId="{4A940DA5-C96B-4257-81B7-2486CC216DD9}" dt="2024-04-07T17:25:32.427" v="2308" actId="20577"/>
        <pc:sldMkLst>
          <pc:docMk/>
          <pc:sldMk cId="4249242024" sldId="302"/>
        </pc:sldMkLst>
        <pc:spChg chg="mod">
          <ac:chgData name="Joy Glad" userId="7071f62d58de5e11" providerId="LiveId" clId="{4A940DA5-C96B-4257-81B7-2486CC216DD9}" dt="2024-04-07T17:13:53.104" v="2092" actId="20577"/>
          <ac:spMkLst>
            <pc:docMk/>
            <pc:sldMk cId="4249242024" sldId="302"/>
            <ac:spMk id="2" creationId="{3D241999-1125-CFB8-E6AC-CB0341D9EC98}"/>
          </ac:spMkLst>
        </pc:spChg>
        <pc:spChg chg="mod">
          <ac:chgData name="Joy Glad" userId="7071f62d58de5e11" providerId="LiveId" clId="{4A940DA5-C96B-4257-81B7-2486CC216DD9}" dt="2024-04-07T17:25:32.427" v="2308" actId="20577"/>
          <ac:spMkLst>
            <pc:docMk/>
            <pc:sldMk cId="4249242024" sldId="302"/>
            <ac:spMk id="3" creationId="{1FE6C755-3551-D75C-F41C-79EE10C57032}"/>
          </ac:spMkLst>
        </pc:spChg>
      </pc:sldChg>
      <pc:sldChg chg="modSp new mod modNotesTx">
        <pc:chgData name="Joy Glad" userId="7071f62d58de5e11" providerId="LiveId" clId="{4A940DA5-C96B-4257-81B7-2486CC216DD9}" dt="2024-04-07T17:27:46.334" v="2388" actId="20577"/>
        <pc:sldMkLst>
          <pc:docMk/>
          <pc:sldMk cId="1780005905" sldId="303"/>
        </pc:sldMkLst>
        <pc:spChg chg="mod">
          <ac:chgData name="Joy Glad" userId="7071f62d58de5e11" providerId="LiveId" clId="{4A940DA5-C96B-4257-81B7-2486CC216DD9}" dt="2024-04-07T17:16:27.146" v="2133" actId="20577"/>
          <ac:spMkLst>
            <pc:docMk/>
            <pc:sldMk cId="1780005905" sldId="303"/>
            <ac:spMk id="2" creationId="{BB10C3AE-FF6B-5D11-C5EB-29A005586E2B}"/>
          </ac:spMkLst>
        </pc:spChg>
        <pc:spChg chg="mod">
          <ac:chgData name="Joy Glad" userId="7071f62d58de5e11" providerId="LiveId" clId="{4A940DA5-C96B-4257-81B7-2486CC216DD9}" dt="2024-04-07T17:27:46.334" v="2388" actId="20577"/>
          <ac:spMkLst>
            <pc:docMk/>
            <pc:sldMk cId="1780005905" sldId="303"/>
            <ac:spMk id="3" creationId="{99F6E7AC-C358-389A-1E81-CE3DBCB05959}"/>
          </ac:spMkLst>
        </pc:spChg>
      </pc:sldChg>
    </pc:docChg>
  </pc:docChgLst>
  <pc:docChgLst>
    <pc:chgData name="Joy Glad" userId="7071f62d58de5e11" providerId="LiveId" clId="{42BA0718-D1F5-487D-BE73-9298A407B1B5}"/>
    <pc:docChg chg="undo custSel addSld delSld modSld">
      <pc:chgData name="Joy Glad" userId="7071f62d58de5e11" providerId="LiveId" clId="{42BA0718-D1F5-487D-BE73-9298A407B1B5}" dt="2024-07-06T19:26:26.022" v="333" actId="47"/>
      <pc:docMkLst>
        <pc:docMk/>
      </pc:docMkLst>
      <pc:sldChg chg="modSp mod modAnim">
        <pc:chgData name="Joy Glad" userId="7071f62d58de5e11" providerId="LiveId" clId="{42BA0718-D1F5-487D-BE73-9298A407B1B5}" dt="2024-07-06T19:14:01.162" v="6" actId="14100"/>
        <pc:sldMkLst>
          <pc:docMk/>
          <pc:sldMk cId="490603902" sldId="256"/>
        </pc:sldMkLst>
        <pc:spChg chg="mod">
          <ac:chgData name="Joy Glad" userId="7071f62d58de5e11" providerId="LiveId" clId="{42BA0718-D1F5-487D-BE73-9298A407B1B5}" dt="2024-07-06T19:14:01.162" v="6" actId="14100"/>
          <ac:spMkLst>
            <pc:docMk/>
            <pc:sldMk cId="490603902" sldId="256"/>
            <ac:spMk id="3" creationId="{094EACD2-3EBE-CE66-DE58-2E80C25E194A}"/>
          </ac:spMkLst>
        </pc:spChg>
      </pc:sldChg>
      <pc:sldChg chg="del">
        <pc:chgData name="Joy Glad" userId="7071f62d58de5e11" providerId="LiveId" clId="{42BA0718-D1F5-487D-BE73-9298A407B1B5}" dt="2024-07-06T19:14:20.183" v="9" actId="47"/>
        <pc:sldMkLst>
          <pc:docMk/>
          <pc:sldMk cId="3329652864" sldId="274"/>
        </pc:sldMkLst>
      </pc:sldChg>
      <pc:sldChg chg="modSp mod">
        <pc:chgData name="Joy Glad" userId="7071f62d58de5e11" providerId="LiveId" clId="{42BA0718-D1F5-487D-BE73-9298A407B1B5}" dt="2024-07-06T19:19:45.520" v="112" actId="20577"/>
        <pc:sldMkLst>
          <pc:docMk/>
          <pc:sldMk cId="2674733232" sldId="275"/>
        </pc:sldMkLst>
        <pc:spChg chg="mod">
          <ac:chgData name="Joy Glad" userId="7071f62d58de5e11" providerId="LiveId" clId="{42BA0718-D1F5-487D-BE73-9298A407B1B5}" dt="2024-07-06T19:19:45.520" v="112" actId="20577"/>
          <ac:spMkLst>
            <pc:docMk/>
            <pc:sldMk cId="2674733232" sldId="275"/>
            <ac:spMk id="4" creationId="{00000000-0000-0000-0000-000000000000}"/>
          </ac:spMkLst>
        </pc:spChg>
      </pc:sldChg>
      <pc:sldChg chg="modSp mod">
        <pc:chgData name="Joy Glad" userId="7071f62d58de5e11" providerId="LiveId" clId="{42BA0718-D1F5-487D-BE73-9298A407B1B5}" dt="2024-07-06T19:14:50.276" v="21" actId="20577"/>
        <pc:sldMkLst>
          <pc:docMk/>
          <pc:sldMk cId="1436014228" sldId="277"/>
        </pc:sldMkLst>
        <pc:spChg chg="mod">
          <ac:chgData name="Joy Glad" userId="7071f62d58de5e11" providerId="LiveId" clId="{42BA0718-D1F5-487D-BE73-9298A407B1B5}" dt="2024-07-06T19:14:50.276" v="21" actId="20577"/>
          <ac:spMkLst>
            <pc:docMk/>
            <pc:sldMk cId="1436014228" sldId="277"/>
            <ac:spMk id="4" creationId="{ADC7FBFC-8384-0478-C686-896121E04A76}"/>
          </ac:spMkLst>
        </pc:spChg>
      </pc:sldChg>
      <pc:sldChg chg="modSp mod">
        <pc:chgData name="Joy Glad" userId="7071f62d58de5e11" providerId="LiveId" clId="{42BA0718-D1F5-487D-BE73-9298A407B1B5}" dt="2024-07-06T19:15:15.311" v="25" actId="20577"/>
        <pc:sldMkLst>
          <pc:docMk/>
          <pc:sldMk cId="570204326" sldId="278"/>
        </pc:sldMkLst>
        <pc:spChg chg="mod">
          <ac:chgData name="Joy Glad" userId="7071f62d58de5e11" providerId="LiveId" clId="{42BA0718-D1F5-487D-BE73-9298A407B1B5}" dt="2024-07-06T19:15:15.311" v="25" actId="20577"/>
          <ac:spMkLst>
            <pc:docMk/>
            <pc:sldMk cId="570204326" sldId="278"/>
            <ac:spMk id="3" creationId="{D0C7DE83-805F-3983-9CFB-19FAE51BD70D}"/>
          </ac:spMkLst>
        </pc:spChg>
      </pc:sldChg>
      <pc:sldChg chg="modSp mod">
        <pc:chgData name="Joy Glad" userId="7071f62d58de5e11" providerId="LiveId" clId="{42BA0718-D1F5-487D-BE73-9298A407B1B5}" dt="2024-07-06T19:18:32.002" v="104" actId="20577"/>
        <pc:sldMkLst>
          <pc:docMk/>
          <pc:sldMk cId="747179400" sldId="280"/>
        </pc:sldMkLst>
        <pc:spChg chg="mod">
          <ac:chgData name="Joy Glad" userId="7071f62d58de5e11" providerId="LiveId" clId="{42BA0718-D1F5-487D-BE73-9298A407B1B5}" dt="2024-07-06T19:18:32.002" v="104" actId="20577"/>
          <ac:spMkLst>
            <pc:docMk/>
            <pc:sldMk cId="747179400" sldId="280"/>
            <ac:spMk id="3" creationId="{D0C7DE83-805F-3983-9CFB-19FAE51BD70D}"/>
          </ac:spMkLst>
        </pc:spChg>
      </pc:sldChg>
      <pc:sldChg chg="modSp mod">
        <pc:chgData name="Joy Glad" userId="7071f62d58de5e11" providerId="LiveId" clId="{42BA0718-D1F5-487D-BE73-9298A407B1B5}" dt="2024-07-06T19:16:54.144" v="99" actId="20577"/>
        <pc:sldMkLst>
          <pc:docMk/>
          <pc:sldMk cId="1512933534" sldId="281"/>
        </pc:sldMkLst>
        <pc:spChg chg="mod">
          <ac:chgData name="Joy Glad" userId="7071f62d58de5e11" providerId="LiveId" clId="{42BA0718-D1F5-487D-BE73-9298A407B1B5}" dt="2024-07-06T19:16:54.144" v="99" actId="20577"/>
          <ac:spMkLst>
            <pc:docMk/>
            <pc:sldMk cId="1512933534" sldId="281"/>
            <ac:spMk id="3" creationId="{D0C7DE83-805F-3983-9CFB-19FAE51BD70D}"/>
          </ac:spMkLst>
        </pc:spChg>
      </pc:sldChg>
      <pc:sldChg chg="modSp mod">
        <pc:chgData name="Joy Glad" userId="7071f62d58de5e11" providerId="LiveId" clId="{42BA0718-D1F5-487D-BE73-9298A407B1B5}" dt="2024-07-06T19:22:32.562" v="217" actId="20577"/>
        <pc:sldMkLst>
          <pc:docMk/>
          <pc:sldMk cId="2051910045" sldId="283"/>
        </pc:sldMkLst>
        <pc:spChg chg="mod">
          <ac:chgData name="Joy Glad" userId="7071f62d58de5e11" providerId="LiveId" clId="{42BA0718-D1F5-487D-BE73-9298A407B1B5}" dt="2024-07-06T19:22:32.562" v="217" actId="20577"/>
          <ac:spMkLst>
            <pc:docMk/>
            <pc:sldMk cId="2051910045" sldId="283"/>
            <ac:spMk id="3" creationId="{D0C7DE83-805F-3983-9CFB-19FAE51BD70D}"/>
          </ac:spMkLst>
        </pc:spChg>
      </pc:sldChg>
      <pc:sldChg chg="del">
        <pc:chgData name="Joy Glad" userId="7071f62d58de5e11" providerId="LiveId" clId="{42BA0718-D1F5-487D-BE73-9298A407B1B5}" dt="2024-07-06T19:14:22.475" v="10" actId="47"/>
        <pc:sldMkLst>
          <pc:docMk/>
          <pc:sldMk cId="4286638093" sldId="298"/>
        </pc:sldMkLst>
      </pc:sldChg>
      <pc:sldChg chg="del">
        <pc:chgData name="Joy Glad" userId="7071f62d58de5e11" providerId="LiveId" clId="{42BA0718-D1F5-487D-BE73-9298A407B1B5}" dt="2024-07-06T19:14:08.286" v="7" actId="47"/>
        <pc:sldMkLst>
          <pc:docMk/>
          <pc:sldMk cId="2270193541" sldId="299"/>
        </pc:sldMkLst>
      </pc:sldChg>
      <pc:sldChg chg="del">
        <pc:chgData name="Joy Glad" userId="7071f62d58de5e11" providerId="LiveId" clId="{42BA0718-D1F5-487D-BE73-9298A407B1B5}" dt="2024-07-06T19:14:09.816" v="8" actId="47"/>
        <pc:sldMkLst>
          <pc:docMk/>
          <pc:sldMk cId="1822881404" sldId="300"/>
        </pc:sldMkLst>
      </pc:sldChg>
      <pc:sldChg chg="addSp delSp modSp new del mod chgLayout">
        <pc:chgData name="Joy Glad" userId="7071f62d58de5e11" providerId="LiveId" clId="{42BA0718-D1F5-487D-BE73-9298A407B1B5}" dt="2024-07-06T19:26:26.022" v="333" actId="47"/>
        <pc:sldMkLst>
          <pc:docMk/>
          <pc:sldMk cId="3010671144" sldId="302"/>
        </pc:sldMkLst>
        <pc:spChg chg="mod ord">
          <ac:chgData name="Joy Glad" userId="7071f62d58de5e11" providerId="LiveId" clId="{42BA0718-D1F5-487D-BE73-9298A407B1B5}" dt="2024-07-06T19:24:22.238" v="241" actId="700"/>
          <ac:spMkLst>
            <pc:docMk/>
            <pc:sldMk cId="3010671144" sldId="302"/>
            <ac:spMk id="2" creationId="{DF55DBE5-A544-BEBF-7C8B-7145B27D2018}"/>
          </ac:spMkLst>
        </pc:spChg>
        <pc:spChg chg="del">
          <ac:chgData name="Joy Glad" userId="7071f62d58de5e11" providerId="LiveId" clId="{42BA0718-D1F5-487D-BE73-9298A407B1B5}" dt="2024-07-06T19:24:11.951" v="240"/>
          <ac:spMkLst>
            <pc:docMk/>
            <pc:sldMk cId="3010671144" sldId="302"/>
            <ac:spMk id="3" creationId="{59765DDC-0CB7-3116-BD03-B965C2D6AF88}"/>
          </ac:spMkLst>
        </pc:spChg>
        <pc:spChg chg="add del mod">
          <ac:chgData name="Joy Glad" userId="7071f62d58de5e11" providerId="LiveId" clId="{42BA0718-D1F5-487D-BE73-9298A407B1B5}" dt="2024-07-06T19:24:53.373" v="244"/>
          <ac:spMkLst>
            <pc:docMk/>
            <pc:sldMk cId="3010671144" sldId="302"/>
            <ac:spMk id="5" creationId="{81553119-84C2-54E9-59F1-BFA0436D4827}"/>
          </ac:spMkLst>
        </pc:spChg>
        <pc:graphicFrameChg chg="add mod ord modGraphic">
          <ac:chgData name="Joy Glad" userId="7071f62d58de5e11" providerId="LiveId" clId="{42BA0718-D1F5-487D-BE73-9298A407B1B5}" dt="2024-07-06T19:24:22.238" v="241" actId="700"/>
          <ac:graphicFrameMkLst>
            <pc:docMk/>
            <pc:sldMk cId="3010671144" sldId="302"/>
            <ac:graphicFrameMk id="4" creationId="{F8F858A9-F1F2-72F9-7232-504ED330C65B}"/>
          </ac:graphicFrameMkLst>
        </pc:graphicFrameChg>
      </pc:sldChg>
      <pc:sldChg chg="del">
        <pc:chgData name="Joy Glad" userId="7071f62d58de5e11" providerId="LiveId" clId="{42BA0718-D1F5-487D-BE73-9298A407B1B5}" dt="2024-07-06T19:14:35.429" v="11" actId="47"/>
        <pc:sldMkLst>
          <pc:docMk/>
          <pc:sldMk cId="4249242024" sldId="302"/>
        </pc:sldMkLst>
      </pc:sldChg>
      <pc:sldChg chg="modSp new mod">
        <pc:chgData name="Joy Glad" userId="7071f62d58de5e11" providerId="LiveId" clId="{42BA0718-D1F5-487D-BE73-9298A407B1B5}" dt="2024-07-06T19:26:15.307" v="332" actId="255"/>
        <pc:sldMkLst>
          <pc:docMk/>
          <pc:sldMk cId="212966069" sldId="303"/>
        </pc:sldMkLst>
        <pc:spChg chg="mod">
          <ac:chgData name="Joy Glad" userId="7071f62d58de5e11" providerId="LiveId" clId="{42BA0718-D1F5-487D-BE73-9298A407B1B5}" dt="2024-07-06T19:25:06.005" v="246"/>
          <ac:spMkLst>
            <pc:docMk/>
            <pc:sldMk cId="212966069" sldId="303"/>
            <ac:spMk id="2" creationId="{E43F58E9-19EE-BF46-83FE-D5F496A292DD}"/>
          </ac:spMkLst>
        </pc:spChg>
        <pc:spChg chg="mod">
          <ac:chgData name="Joy Glad" userId="7071f62d58de5e11" providerId="LiveId" clId="{42BA0718-D1F5-487D-BE73-9298A407B1B5}" dt="2024-07-06T19:26:15.307" v="332" actId="255"/>
          <ac:spMkLst>
            <pc:docMk/>
            <pc:sldMk cId="212966069" sldId="303"/>
            <ac:spMk id="3" creationId="{48772B5B-E3DD-7C72-9FE7-4EE6796B4AFD}"/>
          </ac:spMkLst>
        </pc:spChg>
      </pc:sldChg>
      <pc:sldChg chg="del">
        <pc:chgData name="Joy Glad" userId="7071f62d58de5e11" providerId="LiveId" clId="{42BA0718-D1F5-487D-BE73-9298A407B1B5}" dt="2024-07-06T19:14:37.728" v="12" actId="47"/>
        <pc:sldMkLst>
          <pc:docMk/>
          <pc:sldMk cId="1780005905" sldId="303"/>
        </pc:sldMkLst>
      </pc:sldChg>
    </pc:docChg>
  </pc:docChgLst>
  <pc:docChgLst>
    <pc:chgData name="Joy Glad" userId="7071f62d58de5e11" providerId="LiveId" clId="{9F86B159-89BD-4C47-BD2E-9EE7E7679007}"/>
    <pc:docChg chg="custSel modSld modMainMaster">
      <pc:chgData name="Joy Glad" userId="7071f62d58de5e11" providerId="LiveId" clId="{9F86B159-89BD-4C47-BD2E-9EE7E7679007}" dt="2024-11-22T15:47:09.871" v="360" actId="207"/>
      <pc:docMkLst>
        <pc:docMk/>
      </pc:docMkLst>
      <pc:sldChg chg="delSp modSp mod setBg delDesignElem">
        <pc:chgData name="Joy Glad" userId="7071f62d58de5e11" providerId="LiveId" clId="{9F86B159-89BD-4C47-BD2E-9EE7E7679007}" dt="2024-11-22T00:19:43.014" v="303"/>
        <pc:sldMkLst>
          <pc:docMk/>
          <pc:sldMk cId="490603902" sldId="256"/>
        </pc:sldMkLst>
        <pc:spChg chg="mod">
          <ac:chgData name="Joy Glad" userId="7071f62d58de5e11" providerId="LiveId" clId="{9F86B159-89BD-4C47-BD2E-9EE7E7679007}" dt="2024-11-22T00:07:30.784" v="6" actId="6549"/>
          <ac:spMkLst>
            <pc:docMk/>
            <pc:sldMk cId="490603902" sldId="256"/>
            <ac:spMk id="3" creationId="{094EACD2-3EBE-CE66-DE58-2E80C25E194A}"/>
          </ac:spMkLst>
        </pc:spChg>
        <pc:spChg chg="del">
          <ac:chgData name="Joy Glad" userId="7071f62d58de5e11" providerId="LiveId" clId="{9F86B159-89BD-4C47-BD2E-9EE7E7679007}" dt="2024-11-22T00:18:38.454" v="256"/>
          <ac:spMkLst>
            <pc:docMk/>
            <pc:sldMk cId="490603902" sldId="256"/>
            <ac:spMk id="7" creationId="{F5F0CD5C-72F3-4090-8A69-8E15CB432AC2}"/>
          </ac:spMkLst>
        </pc:spChg>
        <pc:spChg chg="del">
          <ac:chgData name="Joy Glad" userId="7071f62d58de5e11" providerId="LiveId" clId="{9F86B159-89BD-4C47-BD2E-9EE7E7679007}" dt="2024-11-22T00:18:38.454" v="256"/>
          <ac:spMkLst>
            <pc:docMk/>
            <pc:sldMk cId="490603902" sldId="256"/>
            <ac:spMk id="8" creationId="{217496A2-9394-4FB7-BA0E-717D2D2E7A43}"/>
          </ac:spMkLst>
        </pc:spChg>
        <pc:spChg chg="del">
          <ac:chgData name="Joy Glad" userId="7071f62d58de5e11" providerId="LiveId" clId="{9F86B159-89BD-4C47-BD2E-9EE7E7679007}" dt="2024-11-22T00:18:38.454" v="256"/>
          <ac:spMkLst>
            <pc:docMk/>
            <pc:sldMk cId="490603902" sldId="256"/>
            <ac:spMk id="9" creationId="{6790ED68-BCA0-4247-A72F-1CB85DF068C3}"/>
          </ac:spMkLst>
        </pc:spChg>
        <pc:spChg chg="del">
          <ac:chgData name="Joy Glad" userId="7071f62d58de5e11" providerId="LiveId" clId="{9F86B159-89BD-4C47-BD2E-9EE7E7679007}" dt="2024-11-22T00:18:38.454" v="256"/>
          <ac:spMkLst>
            <pc:docMk/>
            <pc:sldMk cId="490603902" sldId="256"/>
            <ac:spMk id="11" creationId="{DD0F2B3F-DC55-4FA7-B667-1ACD07920937}"/>
          </ac:spMkLst>
        </pc:spChg>
        <pc:spChg chg="del">
          <ac:chgData name="Joy Glad" userId="7071f62d58de5e11" providerId="LiveId" clId="{9F86B159-89BD-4C47-BD2E-9EE7E7679007}" dt="2024-11-22T00:18:38.454" v="256"/>
          <ac:spMkLst>
            <pc:docMk/>
            <pc:sldMk cId="490603902" sldId="256"/>
            <ac:spMk id="18" creationId="{67374FB5-CBB7-46FF-95B5-2251BC6856ED}"/>
          </ac:spMkLst>
        </pc:spChg>
        <pc:spChg chg="del">
          <ac:chgData name="Joy Glad" userId="7071f62d58de5e11" providerId="LiveId" clId="{9F86B159-89BD-4C47-BD2E-9EE7E7679007}" dt="2024-11-22T00:18:38.454" v="256"/>
          <ac:spMkLst>
            <pc:docMk/>
            <pc:sldMk cId="490603902" sldId="256"/>
            <ac:spMk id="20" creationId="{34BCEAB7-D9E0-40A4-9254-8593BD346EAB}"/>
          </ac:spMkLst>
        </pc:spChg>
        <pc:spChg chg="del">
          <ac:chgData name="Joy Glad" userId="7071f62d58de5e11" providerId="LiveId" clId="{9F86B159-89BD-4C47-BD2E-9EE7E7679007}" dt="2024-11-22T00:18:38.454" v="256"/>
          <ac:spMkLst>
            <pc:docMk/>
            <pc:sldMk cId="490603902" sldId="256"/>
            <ac:spMk id="22" creationId="{D567A354-BB63-405C-8E5F-2F510E670F16}"/>
          </ac:spMkLst>
        </pc:spChg>
        <pc:spChg chg="del">
          <ac:chgData name="Joy Glad" userId="7071f62d58de5e11" providerId="LiveId" clId="{9F86B159-89BD-4C47-BD2E-9EE7E7679007}" dt="2024-11-22T00:18:38.454" v="256"/>
          <ac:spMkLst>
            <pc:docMk/>
            <pc:sldMk cId="490603902" sldId="256"/>
            <ac:spMk id="24" creationId="{9185A8D7-2F20-4F7A-97BE-21DB1654C7F7}"/>
          </ac:spMkLst>
        </pc:spChg>
        <pc:spChg chg="del">
          <ac:chgData name="Joy Glad" userId="7071f62d58de5e11" providerId="LiveId" clId="{9F86B159-89BD-4C47-BD2E-9EE7E7679007}" dt="2024-11-22T00:18:38.454" v="256"/>
          <ac:spMkLst>
            <pc:docMk/>
            <pc:sldMk cId="490603902" sldId="256"/>
            <ac:spMk id="26" creationId="{CB65BD56-22B3-4E13-BFCA-B8E8BEB92D6C}"/>
          </ac:spMkLst>
        </pc:spChg>
        <pc:picChg chg="mod">
          <ac:chgData name="Joy Glad" userId="7071f62d58de5e11" providerId="LiveId" clId="{9F86B159-89BD-4C47-BD2E-9EE7E7679007}" dt="2024-11-22T00:07:22.195" v="0" actId="1076"/>
          <ac:picMkLst>
            <pc:docMk/>
            <pc:sldMk cId="490603902" sldId="256"/>
            <ac:picMk id="10" creationId="{5BF2A83F-84A7-C633-D85C-F0ABF6CF29B3}"/>
          </ac:picMkLst>
        </pc:picChg>
        <pc:cxnChg chg="del">
          <ac:chgData name="Joy Glad" userId="7071f62d58de5e11" providerId="LiveId" clId="{9F86B159-89BD-4C47-BD2E-9EE7E7679007}" dt="2024-11-22T00:18:38.454" v="256"/>
          <ac:cxnSpMkLst>
            <pc:docMk/>
            <pc:sldMk cId="490603902" sldId="256"/>
            <ac:cxnSpMk id="14" creationId="{D02CF681-4765-4E88-802F-B2474DCD516A}"/>
          </ac:cxnSpMkLst>
        </pc:cxnChg>
        <pc:cxnChg chg="del">
          <ac:chgData name="Joy Glad" userId="7071f62d58de5e11" providerId="LiveId" clId="{9F86B159-89BD-4C47-BD2E-9EE7E7679007}" dt="2024-11-22T00:18:38.454" v="256"/>
          <ac:cxnSpMkLst>
            <pc:docMk/>
            <pc:sldMk cId="490603902" sldId="256"/>
            <ac:cxnSpMk id="16" creationId="{3D57B2BA-243C-45C7-A5D8-46CA719437FC}"/>
          </ac:cxnSpMkLst>
        </pc:cxnChg>
      </pc:sldChg>
      <pc:sldChg chg="addSp modSp mod setBg setFolMasterObjs addAnim">
        <pc:chgData name="Joy Glad" userId="7071f62d58de5e11" providerId="LiveId" clId="{9F86B159-89BD-4C47-BD2E-9EE7E7679007}" dt="2024-11-22T15:44:06.519" v="336" actId="255"/>
        <pc:sldMkLst>
          <pc:docMk/>
          <pc:sldMk cId="2674733232" sldId="275"/>
        </pc:sldMkLst>
        <pc:spChg chg="mod">
          <ac:chgData name="Joy Glad" userId="7071f62d58de5e11" providerId="LiveId" clId="{9F86B159-89BD-4C47-BD2E-9EE7E7679007}" dt="2024-11-22T15:43:08.511" v="328" actId="26606"/>
          <ac:spMkLst>
            <pc:docMk/>
            <pc:sldMk cId="2674733232" sldId="275"/>
            <ac:spMk id="2" creationId="{C8D6861F-CD56-F84B-7D67-2C82137C8205}"/>
          </ac:spMkLst>
        </pc:spChg>
        <pc:spChg chg="mod">
          <ac:chgData name="Joy Glad" userId="7071f62d58de5e11" providerId="LiveId" clId="{9F86B159-89BD-4C47-BD2E-9EE7E7679007}" dt="2024-11-22T15:44:06.519" v="336" actId="255"/>
          <ac:spMkLst>
            <pc:docMk/>
            <pc:sldMk cId="2674733232" sldId="275"/>
            <ac:spMk id="4" creationId="{00000000-0000-0000-0000-000000000000}"/>
          </ac:spMkLst>
        </pc:spChg>
        <pc:spChg chg="add">
          <ac:chgData name="Joy Glad" userId="7071f62d58de5e11" providerId="LiveId" clId="{9F86B159-89BD-4C47-BD2E-9EE7E7679007}" dt="2024-11-22T15:43:08.511" v="328" actId="26606"/>
          <ac:spMkLst>
            <pc:docMk/>
            <pc:sldMk cId="2674733232" sldId="275"/>
            <ac:spMk id="9" creationId="{09588DA8-065E-4F6F-8EFD-43104AB2E0CF}"/>
          </ac:spMkLst>
        </pc:spChg>
        <pc:spChg chg="add">
          <ac:chgData name="Joy Glad" userId="7071f62d58de5e11" providerId="LiveId" clId="{9F86B159-89BD-4C47-BD2E-9EE7E7679007}" dt="2024-11-22T15:43:08.511" v="328" actId="26606"/>
          <ac:spMkLst>
            <pc:docMk/>
            <pc:sldMk cId="2674733232" sldId="275"/>
            <ac:spMk id="11" creationId="{C4285719-470E-454C-AF62-8323075F1F5B}"/>
          </ac:spMkLst>
        </pc:spChg>
        <pc:spChg chg="add">
          <ac:chgData name="Joy Glad" userId="7071f62d58de5e11" providerId="LiveId" clId="{9F86B159-89BD-4C47-BD2E-9EE7E7679007}" dt="2024-11-22T15:43:08.511" v="328" actId="26606"/>
          <ac:spMkLst>
            <pc:docMk/>
            <pc:sldMk cId="2674733232" sldId="275"/>
            <ac:spMk id="13" creationId="{CD9FE4EF-C4D8-49A0-B2FF-81D8DB7D8A24}"/>
          </ac:spMkLst>
        </pc:spChg>
        <pc:spChg chg="add">
          <ac:chgData name="Joy Glad" userId="7071f62d58de5e11" providerId="LiveId" clId="{9F86B159-89BD-4C47-BD2E-9EE7E7679007}" dt="2024-11-22T15:43:08.511" v="328" actId="26606"/>
          <ac:spMkLst>
            <pc:docMk/>
            <pc:sldMk cId="2674733232" sldId="275"/>
            <ac:spMk id="15" creationId="{4300840D-0A0B-4512-BACA-B439D5B9C57C}"/>
          </ac:spMkLst>
        </pc:spChg>
        <pc:spChg chg="add">
          <ac:chgData name="Joy Glad" userId="7071f62d58de5e11" providerId="LiveId" clId="{9F86B159-89BD-4C47-BD2E-9EE7E7679007}" dt="2024-11-22T15:43:08.511" v="328" actId="26606"/>
          <ac:spMkLst>
            <pc:docMk/>
            <pc:sldMk cId="2674733232" sldId="275"/>
            <ac:spMk id="17" creationId="{D2B78728-A580-49A7-84F9-6EF6F583ADE0}"/>
          </ac:spMkLst>
        </pc:spChg>
        <pc:spChg chg="add">
          <ac:chgData name="Joy Glad" userId="7071f62d58de5e11" providerId="LiveId" clId="{9F86B159-89BD-4C47-BD2E-9EE7E7679007}" dt="2024-11-22T15:43:08.511" v="328" actId="26606"/>
          <ac:spMkLst>
            <pc:docMk/>
            <pc:sldMk cId="2674733232" sldId="275"/>
            <ac:spMk id="19" creationId="{38FAA1A1-D861-433F-88FA-1E9D6FD31D11}"/>
          </ac:spMkLst>
        </pc:spChg>
        <pc:spChg chg="add">
          <ac:chgData name="Joy Glad" userId="7071f62d58de5e11" providerId="LiveId" clId="{9F86B159-89BD-4C47-BD2E-9EE7E7679007}" dt="2024-11-22T15:43:08.511" v="328" actId="26606"/>
          <ac:spMkLst>
            <pc:docMk/>
            <pc:sldMk cId="2674733232" sldId="275"/>
            <ac:spMk id="21" creationId="{8D71EDA1-87BF-4D5D-AB79-F346FD19278A}"/>
          </ac:spMkLst>
        </pc:spChg>
      </pc:sldChg>
      <pc:sldChg chg="addSp modSp mod setBg setFolMasterObjs">
        <pc:chgData name="Joy Glad" userId="7071f62d58de5e11" providerId="LiveId" clId="{9F86B159-89BD-4C47-BD2E-9EE7E7679007}" dt="2024-11-22T15:41:46.320" v="321" actId="26606"/>
        <pc:sldMkLst>
          <pc:docMk/>
          <pc:sldMk cId="1436014228" sldId="277"/>
        </pc:sldMkLst>
        <pc:spChg chg="mod">
          <ac:chgData name="Joy Glad" userId="7071f62d58de5e11" providerId="LiveId" clId="{9F86B159-89BD-4C47-BD2E-9EE7E7679007}" dt="2024-11-22T15:41:46.320" v="321" actId="26606"/>
          <ac:spMkLst>
            <pc:docMk/>
            <pc:sldMk cId="1436014228" sldId="277"/>
            <ac:spMk id="4" creationId="{ADC7FBFC-8384-0478-C686-896121E04A76}"/>
          </ac:spMkLst>
        </pc:spChg>
        <pc:spChg chg="add">
          <ac:chgData name="Joy Glad" userId="7071f62d58de5e11" providerId="LiveId" clId="{9F86B159-89BD-4C47-BD2E-9EE7E7679007}" dt="2024-11-22T15:41:46.320" v="321" actId="26606"/>
          <ac:spMkLst>
            <pc:docMk/>
            <pc:sldMk cId="1436014228" sldId="277"/>
            <ac:spMk id="9" creationId="{43C48B49-6135-48B6-AC0F-97E5D8D1F03F}"/>
          </ac:spMkLst>
        </pc:spChg>
        <pc:spChg chg="add">
          <ac:chgData name="Joy Glad" userId="7071f62d58de5e11" providerId="LiveId" clId="{9F86B159-89BD-4C47-BD2E-9EE7E7679007}" dt="2024-11-22T15:41:46.320" v="321" actId="26606"/>
          <ac:spMkLst>
            <pc:docMk/>
            <pc:sldMk cId="1436014228" sldId="277"/>
            <ac:spMk id="11" creationId="{9715DAF0-AE1B-46C9-8A6B-DB2AA05AB91D}"/>
          </ac:spMkLst>
        </pc:spChg>
        <pc:spChg chg="add">
          <ac:chgData name="Joy Glad" userId="7071f62d58de5e11" providerId="LiveId" clId="{9F86B159-89BD-4C47-BD2E-9EE7E7679007}" dt="2024-11-22T15:41:46.320" v="321" actId="26606"/>
          <ac:spMkLst>
            <pc:docMk/>
            <pc:sldMk cId="1436014228" sldId="277"/>
            <ac:spMk id="13" creationId="{DC631C0B-6DA6-4E57-8231-CE32B3434A7E}"/>
          </ac:spMkLst>
        </pc:spChg>
        <pc:spChg chg="add">
          <ac:chgData name="Joy Glad" userId="7071f62d58de5e11" providerId="LiveId" clId="{9F86B159-89BD-4C47-BD2E-9EE7E7679007}" dt="2024-11-22T15:41:46.320" v="321" actId="26606"/>
          <ac:spMkLst>
            <pc:docMk/>
            <pc:sldMk cId="1436014228" sldId="277"/>
            <ac:spMk id="15" creationId="{F256AC18-FB41-4977-8B0C-F5082335AB7D}"/>
          </ac:spMkLst>
        </pc:spChg>
        <pc:spChg chg="add">
          <ac:chgData name="Joy Glad" userId="7071f62d58de5e11" providerId="LiveId" clId="{9F86B159-89BD-4C47-BD2E-9EE7E7679007}" dt="2024-11-22T15:41:46.320" v="321" actId="26606"/>
          <ac:spMkLst>
            <pc:docMk/>
            <pc:sldMk cId="1436014228" sldId="277"/>
            <ac:spMk id="17" creationId="{AFF4A713-7B75-4B21-90D7-5AB19547C728}"/>
          </ac:spMkLst>
        </pc:spChg>
      </pc:sldChg>
      <pc:sldChg chg="addSp delSp modSp mod setBg setFolMasterObjs">
        <pc:chgData name="Joy Glad" userId="7071f62d58de5e11" providerId="LiveId" clId="{9F86B159-89BD-4C47-BD2E-9EE7E7679007}" dt="2024-11-22T15:42:01.412" v="322" actId="26606"/>
        <pc:sldMkLst>
          <pc:docMk/>
          <pc:sldMk cId="570204326" sldId="278"/>
        </pc:sldMkLst>
        <pc:spChg chg="mod">
          <ac:chgData name="Joy Glad" userId="7071f62d58de5e11" providerId="LiveId" clId="{9F86B159-89BD-4C47-BD2E-9EE7E7679007}" dt="2024-11-22T15:42:01.412" v="322" actId="26606"/>
          <ac:spMkLst>
            <pc:docMk/>
            <pc:sldMk cId="570204326" sldId="278"/>
            <ac:spMk id="2" creationId="{C8D6861F-CD56-F84B-7D67-2C82137C8205}"/>
          </ac:spMkLst>
        </pc:spChg>
        <pc:spChg chg="del mod">
          <ac:chgData name="Joy Glad" userId="7071f62d58de5e11" providerId="LiveId" clId="{9F86B159-89BD-4C47-BD2E-9EE7E7679007}" dt="2024-11-22T15:42:01.412" v="322" actId="26606"/>
          <ac:spMkLst>
            <pc:docMk/>
            <pc:sldMk cId="570204326" sldId="278"/>
            <ac:spMk id="3" creationId="{D0C7DE83-805F-3983-9CFB-19FAE51BD70D}"/>
          </ac:spMkLst>
        </pc:spChg>
        <pc:spChg chg="add">
          <ac:chgData name="Joy Glad" userId="7071f62d58de5e11" providerId="LiveId" clId="{9F86B159-89BD-4C47-BD2E-9EE7E7679007}" dt="2024-11-22T15:42:01.412" v="322" actId="26606"/>
          <ac:spMkLst>
            <pc:docMk/>
            <pc:sldMk cId="570204326" sldId="278"/>
            <ac:spMk id="9" creationId="{BACC6370-2D7E-4714-9D71-7542949D7D5D}"/>
          </ac:spMkLst>
        </pc:spChg>
        <pc:spChg chg="add">
          <ac:chgData name="Joy Glad" userId="7071f62d58de5e11" providerId="LiveId" clId="{9F86B159-89BD-4C47-BD2E-9EE7E7679007}" dt="2024-11-22T15:42:01.412" v="322" actId="26606"/>
          <ac:spMkLst>
            <pc:docMk/>
            <pc:sldMk cId="570204326" sldId="278"/>
            <ac:spMk id="11" creationId="{256B2C21-A230-48C0-8DF1-C46611373C44}"/>
          </ac:spMkLst>
        </pc:spChg>
        <pc:spChg chg="add">
          <ac:chgData name="Joy Glad" userId="7071f62d58de5e11" providerId="LiveId" clId="{9F86B159-89BD-4C47-BD2E-9EE7E7679007}" dt="2024-11-22T15:42:01.412" v="322" actId="26606"/>
          <ac:spMkLst>
            <pc:docMk/>
            <pc:sldMk cId="570204326" sldId="278"/>
            <ac:spMk id="13" creationId="{3847E18C-932D-4C95-AABA-FEC7C9499AD7}"/>
          </ac:spMkLst>
        </pc:spChg>
        <pc:spChg chg="add">
          <ac:chgData name="Joy Glad" userId="7071f62d58de5e11" providerId="LiveId" clId="{9F86B159-89BD-4C47-BD2E-9EE7E7679007}" dt="2024-11-22T15:42:01.412" v="322" actId="26606"/>
          <ac:spMkLst>
            <pc:docMk/>
            <pc:sldMk cId="570204326" sldId="278"/>
            <ac:spMk id="15" creationId="{3150CB11-0C61-439E-910F-5787759E72A0}"/>
          </ac:spMkLst>
        </pc:spChg>
        <pc:spChg chg="add">
          <ac:chgData name="Joy Glad" userId="7071f62d58de5e11" providerId="LiveId" clId="{9F86B159-89BD-4C47-BD2E-9EE7E7679007}" dt="2024-11-22T15:42:01.412" v="322" actId="26606"/>
          <ac:spMkLst>
            <pc:docMk/>
            <pc:sldMk cId="570204326" sldId="278"/>
            <ac:spMk id="17" creationId="{43F8A58B-5155-44CE-A5FF-7647B47D0A7A}"/>
          </ac:spMkLst>
        </pc:spChg>
        <pc:spChg chg="add">
          <ac:chgData name="Joy Glad" userId="7071f62d58de5e11" providerId="LiveId" clId="{9F86B159-89BD-4C47-BD2E-9EE7E7679007}" dt="2024-11-22T15:42:01.412" v="322" actId="26606"/>
          <ac:spMkLst>
            <pc:docMk/>
            <pc:sldMk cId="570204326" sldId="278"/>
            <ac:spMk id="19" creationId="{443F2ACA-E6D6-4028-82DD-F03C262D5DE6}"/>
          </ac:spMkLst>
        </pc:spChg>
        <pc:graphicFrameChg chg="add">
          <ac:chgData name="Joy Glad" userId="7071f62d58de5e11" providerId="LiveId" clId="{9F86B159-89BD-4C47-BD2E-9EE7E7679007}" dt="2024-11-22T15:42:01.412" v="322" actId="26606"/>
          <ac:graphicFrameMkLst>
            <pc:docMk/>
            <pc:sldMk cId="570204326" sldId="278"/>
            <ac:graphicFrameMk id="5" creationId="{53B2BB4A-5EB3-4FE3-77AA-FF5A998F94E9}"/>
          </ac:graphicFrameMkLst>
        </pc:graphicFrameChg>
      </pc:sldChg>
      <pc:sldChg chg="addSp modSp mod setBg setFolMasterObjs">
        <pc:chgData name="Joy Glad" userId="7071f62d58de5e11" providerId="LiveId" clId="{9F86B159-89BD-4C47-BD2E-9EE7E7679007}" dt="2024-11-22T15:43:55.754" v="335" actId="255"/>
        <pc:sldMkLst>
          <pc:docMk/>
          <pc:sldMk cId="747179400" sldId="280"/>
        </pc:sldMkLst>
        <pc:spChg chg="mod">
          <ac:chgData name="Joy Glad" userId="7071f62d58de5e11" providerId="LiveId" clId="{9F86B159-89BD-4C47-BD2E-9EE7E7679007}" dt="2024-11-22T15:42:57.015" v="327" actId="26606"/>
          <ac:spMkLst>
            <pc:docMk/>
            <pc:sldMk cId="747179400" sldId="280"/>
            <ac:spMk id="2" creationId="{C8D6861F-CD56-F84B-7D67-2C82137C8205}"/>
          </ac:spMkLst>
        </pc:spChg>
        <pc:spChg chg="mod">
          <ac:chgData name="Joy Glad" userId="7071f62d58de5e11" providerId="LiveId" clId="{9F86B159-89BD-4C47-BD2E-9EE7E7679007}" dt="2024-11-22T15:43:55.754" v="335" actId="255"/>
          <ac:spMkLst>
            <pc:docMk/>
            <pc:sldMk cId="747179400" sldId="280"/>
            <ac:spMk id="3" creationId="{D0C7DE83-805F-3983-9CFB-19FAE51BD70D}"/>
          </ac:spMkLst>
        </pc:spChg>
        <pc:spChg chg="add">
          <ac:chgData name="Joy Glad" userId="7071f62d58de5e11" providerId="LiveId" clId="{9F86B159-89BD-4C47-BD2E-9EE7E7679007}" dt="2024-11-22T15:42:57.015" v="327" actId="26606"/>
          <ac:spMkLst>
            <pc:docMk/>
            <pc:sldMk cId="747179400" sldId="280"/>
            <ac:spMk id="8" creationId="{09588DA8-065E-4F6F-8EFD-43104AB2E0CF}"/>
          </ac:spMkLst>
        </pc:spChg>
        <pc:spChg chg="add">
          <ac:chgData name="Joy Glad" userId="7071f62d58de5e11" providerId="LiveId" clId="{9F86B159-89BD-4C47-BD2E-9EE7E7679007}" dt="2024-11-22T15:42:57.015" v="327" actId="26606"/>
          <ac:spMkLst>
            <pc:docMk/>
            <pc:sldMk cId="747179400" sldId="280"/>
            <ac:spMk id="10" creationId="{C4285719-470E-454C-AF62-8323075F1F5B}"/>
          </ac:spMkLst>
        </pc:spChg>
        <pc:spChg chg="add">
          <ac:chgData name="Joy Glad" userId="7071f62d58de5e11" providerId="LiveId" clId="{9F86B159-89BD-4C47-BD2E-9EE7E7679007}" dt="2024-11-22T15:42:57.015" v="327" actId="26606"/>
          <ac:spMkLst>
            <pc:docMk/>
            <pc:sldMk cId="747179400" sldId="280"/>
            <ac:spMk id="12" creationId="{CD9FE4EF-C4D8-49A0-B2FF-81D8DB7D8A24}"/>
          </ac:spMkLst>
        </pc:spChg>
        <pc:spChg chg="add">
          <ac:chgData name="Joy Glad" userId="7071f62d58de5e11" providerId="LiveId" clId="{9F86B159-89BD-4C47-BD2E-9EE7E7679007}" dt="2024-11-22T15:42:57.015" v="327" actId="26606"/>
          <ac:spMkLst>
            <pc:docMk/>
            <pc:sldMk cId="747179400" sldId="280"/>
            <ac:spMk id="14" creationId="{4300840D-0A0B-4512-BACA-B439D5B9C57C}"/>
          </ac:spMkLst>
        </pc:spChg>
        <pc:spChg chg="add">
          <ac:chgData name="Joy Glad" userId="7071f62d58de5e11" providerId="LiveId" clId="{9F86B159-89BD-4C47-BD2E-9EE7E7679007}" dt="2024-11-22T15:42:57.015" v="327" actId="26606"/>
          <ac:spMkLst>
            <pc:docMk/>
            <pc:sldMk cId="747179400" sldId="280"/>
            <ac:spMk id="16" creationId="{D2B78728-A580-49A7-84F9-6EF6F583ADE0}"/>
          </ac:spMkLst>
        </pc:spChg>
        <pc:spChg chg="add">
          <ac:chgData name="Joy Glad" userId="7071f62d58de5e11" providerId="LiveId" clId="{9F86B159-89BD-4C47-BD2E-9EE7E7679007}" dt="2024-11-22T15:42:57.015" v="327" actId="26606"/>
          <ac:spMkLst>
            <pc:docMk/>
            <pc:sldMk cId="747179400" sldId="280"/>
            <ac:spMk id="18" creationId="{38FAA1A1-D861-433F-88FA-1E9D6FD31D11}"/>
          </ac:spMkLst>
        </pc:spChg>
        <pc:spChg chg="add">
          <ac:chgData name="Joy Glad" userId="7071f62d58de5e11" providerId="LiveId" clId="{9F86B159-89BD-4C47-BD2E-9EE7E7679007}" dt="2024-11-22T15:42:57.015" v="327" actId="26606"/>
          <ac:spMkLst>
            <pc:docMk/>
            <pc:sldMk cId="747179400" sldId="280"/>
            <ac:spMk id="20" creationId="{8D71EDA1-87BF-4D5D-AB79-F346FD19278A}"/>
          </ac:spMkLst>
        </pc:spChg>
      </pc:sldChg>
      <pc:sldChg chg="addSp delSp modSp mod setBg setFolMasterObjs">
        <pc:chgData name="Joy Glad" userId="7071f62d58de5e11" providerId="LiveId" clId="{9F86B159-89BD-4C47-BD2E-9EE7E7679007}" dt="2024-11-22T15:42:43.207" v="325" actId="26606"/>
        <pc:sldMkLst>
          <pc:docMk/>
          <pc:sldMk cId="1512933534" sldId="281"/>
        </pc:sldMkLst>
        <pc:spChg chg="mod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2" creationId="{C8D6861F-CD56-F84B-7D67-2C82137C8205}"/>
          </ac:spMkLst>
        </pc:spChg>
        <pc:spChg chg="del mod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3" creationId="{D0C7DE83-805F-3983-9CFB-19FAE51BD70D}"/>
          </ac:spMkLst>
        </pc:spChg>
        <pc:spChg chg="add del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8" creationId="{DEE2AD96-B495-4E06-9291-B71706F728CB}"/>
          </ac:spMkLst>
        </pc:spChg>
        <pc:spChg chg="add del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10" creationId="{53CF6D67-C5A8-4ADD-9E8E-1E38CA1D3166}"/>
          </ac:spMkLst>
        </pc:spChg>
        <pc:spChg chg="add del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12" creationId="{86909FA0-B515-4681-B7A8-FA281D133B94}"/>
          </ac:spMkLst>
        </pc:spChg>
        <pc:spChg chg="add del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14" creationId="{21C9FE86-FCC3-4A31-AA1C-C882262B7FE7}"/>
          </ac:spMkLst>
        </pc:spChg>
        <pc:spChg chg="add del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16" creationId="{7D96243B-ECED-4B71-8E06-AE9A285EAD20}"/>
          </ac:spMkLst>
        </pc:spChg>
        <pc:spChg chg="add del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18" creationId="{A09989E4-EFDC-4A90-A633-E0525FB4139E}"/>
          </ac:spMkLst>
        </pc:spChg>
        <pc:spChg chg="add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24" creationId="{BACC6370-2D7E-4714-9D71-7542949D7D5D}"/>
          </ac:spMkLst>
        </pc:spChg>
        <pc:spChg chg="add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26" creationId="{256B2C21-A230-48C0-8DF1-C46611373C44}"/>
          </ac:spMkLst>
        </pc:spChg>
        <pc:spChg chg="add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28" creationId="{3847E18C-932D-4C95-AABA-FEC7C9499AD7}"/>
          </ac:spMkLst>
        </pc:spChg>
        <pc:spChg chg="add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30" creationId="{3150CB11-0C61-439E-910F-5787759E72A0}"/>
          </ac:spMkLst>
        </pc:spChg>
        <pc:spChg chg="add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32" creationId="{43F8A58B-5155-44CE-A5FF-7647B47D0A7A}"/>
          </ac:spMkLst>
        </pc:spChg>
        <pc:spChg chg="add">
          <ac:chgData name="Joy Glad" userId="7071f62d58de5e11" providerId="LiveId" clId="{9F86B159-89BD-4C47-BD2E-9EE7E7679007}" dt="2024-11-22T15:42:43.207" v="325" actId="26606"/>
          <ac:spMkLst>
            <pc:docMk/>
            <pc:sldMk cId="1512933534" sldId="281"/>
            <ac:spMk id="34" creationId="{443F2ACA-E6D6-4028-82DD-F03C262D5DE6}"/>
          </ac:spMkLst>
        </pc:spChg>
        <pc:graphicFrameChg chg="add">
          <ac:chgData name="Joy Glad" userId="7071f62d58de5e11" providerId="LiveId" clId="{9F86B159-89BD-4C47-BD2E-9EE7E7679007}" dt="2024-11-22T15:42:43.207" v="325" actId="26606"/>
          <ac:graphicFrameMkLst>
            <pc:docMk/>
            <pc:sldMk cId="1512933534" sldId="281"/>
            <ac:graphicFrameMk id="20" creationId="{D0C7A0EC-6C82-73F3-1EFE-CFFB9E29D8D9}"/>
          </ac:graphicFrameMkLst>
        </pc:graphicFrameChg>
      </pc:sldChg>
      <pc:sldChg chg="addSp modSp mod setBg setFolMasterObjs addAnim">
        <pc:chgData name="Joy Glad" userId="7071f62d58de5e11" providerId="LiveId" clId="{9F86B159-89BD-4C47-BD2E-9EE7E7679007}" dt="2024-11-22T15:44:21.280" v="337" actId="255"/>
        <pc:sldMkLst>
          <pc:docMk/>
          <pc:sldMk cId="2974092317" sldId="282"/>
        </pc:sldMkLst>
        <pc:spChg chg="mod">
          <ac:chgData name="Joy Glad" userId="7071f62d58de5e11" providerId="LiveId" clId="{9F86B159-89BD-4C47-BD2E-9EE7E7679007}" dt="2024-11-22T15:43:25.097" v="331" actId="26606"/>
          <ac:spMkLst>
            <pc:docMk/>
            <pc:sldMk cId="2974092317" sldId="282"/>
            <ac:spMk id="2" creationId="{C8D6861F-CD56-F84B-7D67-2C82137C8205}"/>
          </ac:spMkLst>
        </pc:spChg>
        <pc:spChg chg="mod">
          <ac:chgData name="Joy Glad" userId="7071f62d58de5e11" providerId="LiveId" clId="{9F86B159-89BD-4C47-BD2E-9EE7E7679007}" dt="2024-11-22T15:44:21.280" v="337" actId="255"/>
          <ac:spMkLst>
            <pc:docMk/>
            <pc:sldMk cId="2974092317" sldId="282"/>
            <ac:spMk id="3" creationId="{D0C7DE83-805F-3983-9CFB-19FAE51BD70D}"/>
          </ac:spMkLst>
        </pc:spChg>
        <pc:spChg chg="add">
          <ac:chgData name="Joy Glad" userId="7071f62d58de5e11" providerId="LiveId" clId="{9F86B159-89BD-4C47-BD2E-9EE7E7679007}" dt="2024-11-22T15:43:25.097" v="331" actId="26606"/>
          <ac:spMkLst>
            <pc:docMk/>
            <pc:sldMk cId="2974092317" sldId="282"/>
            <ac:spMk id="8" creationId="{09588DA8-065E-4F6F-8EFD-43104AB2E0CF}"/>
          </ac:spMkLst>
        </pc:spChg>
        <pc:spChg chg="add">
          <ac:chgData name="Joy Glad" userId="7071f62d58de5e11" providerId="LiveId" clId="{9F86B159-89BD-4C47-BD2E-9EE7E7679007}" dt="2024-11-22T15:43:25.097" v="331" actId="26606"/>
          <ac:spMkLst>
            <pc:docMk/>
            <pc:sldMk cId="2974092317" sldId="282"/>
            <ac:spMk id="10" creationId="{C4285719-470E-454C-AF62-8323075F1F5B}"/>
          </ac:spMkLst>
        </pc:spChg>
        <pc:spChg chg="add">
          <ac:chgData name="Joy Glad" userId="7071f62d58de5e11" providerId="LiveId" clId="{9F86B159-89BD-4C47-BD2E-9EE7E7679007}" dt="2024-11-22T15:43:25.097" v="331" actId="26606"/>
          <ac:spMkLst>
            <pc:docMk/>
            <pc:sldMk cId="2974092317" sldId="282"/>
            <ac:spMk id="12" creationId="{CD9FE4EF-C4D8-49A0-B2FF-81D8DB7D8A24}"/>
          </ac:spMkLst>
        </pc:spChg>
        <pc:spChg chg="add">
          <ac:chgData name="Joy Glad" userId="7071f62d58de5e11" providerId="LiveId" clId="{9F86B159-89BD-4C47-BD2E-9EE7E7679007}" dt="2024-11-22T15:43:25.097" v="331" actId="26606"/>
          <ac:spMkLst>
            <pc:docMk/>
            <pc:sldMk cId="2974092317" sldId="282"/>
            <ac:spMk id="14" creationId="{4300840D-0A0B-4512-BACA-B439D5B9C57C}"/>
          </ac:spMkLst>
        </pc:spChg>
        <pc:spChg chg="add">
          <ac:chgData name="Joy Glad" userId="7071f62d58de5e11" providerId="LiveId" clId="{9F86B159-89BD-4C47-BD2E-9EE7E7679007}" dt="2024-11-22T15:43:25.097" v="331" actId="26606"/>
          <ac:spMkLst>
            <pc:docMk/>
            <pc:sldMk cId="2974092317" sldId="282"/>
            <ac:spMk id="16" creationId="{D2B78728-A580-49A7-84F9-6EF6F583ADE0}"/>
          </ac:spMkLst>
        </pc:spChg>
        <pc:spChg chg="add">
          <ac:chgData name="Joy Glad" userId="7071f62d58de5e11" providerId="LiveId" clId="{9F86B159-89BD-4C47-BD2E-9EE7E7679007}" dt="2024-11-22T15:43:25.097" v="331" actId="26606"/>
          <ac:spMkLst>
            <pc:docMk/>
            <pc:sldMk cId="2974092317" sldId="282"/>
            <ac:spMk id="18" creationId="{38FAA1A1-D861-433F-88FA-1E9D6FD31D11}"/>
          </ac:spMkLst>
        </pc:spChg>
        <pc:spChg chg="add">
          <ac:chgData name="Joy Glad" userId="7071f62d58de5e11" providerId="LiveId" clId="{9F86B159-89BD-4C47-BD2E-9EE7E7679007}" dt="2024-11-22T15:43:25.097" v="331" actId="26606"/>
          <ac:spMkLst>
            <pc:docMk/>
            <pc:sldMk cId="2974092317" sldId="282"/>
            <ac:spMk id="20" creationId="{8D71EDA1-87BF-4D5D-AB79-F346FD19278A}"/>
          </ac:spMkLst>
        </pc:spChg>
      </pc:sldChg>
      <pc:sldChg chg="addSp modSp mod setBg setFolMasterObjs">
        <pc:chgData name="Joy Glad" userId="7071f62d58de5e11" providerId="LiveId" clId="{9F86B159-89BD-4C47-BD2E-9EE7E7679007}" dt="2024-11-22T15:44:38.968" v="340" actId="20577"/>
        <pc:sldMkLst>
          <pc:docMk/>
          <pc:sldMk cId="2051910045" sldId="283"/>
        </pc:sldMkLst>
        <pc:spChg chg="mod">
          <ac:chgData name="Joy Glad" userId="7071f62d58de5e11" providerId="LiveId" clId="{9F86B159-89BD-4C47-BD2E-9EE7E7679007}" dt="2024-11-22T15:43:29.669" v="333" actId="26606"/>
          <ac:spMkLst>
            <pc:docMk/>
            <pc:sldMk cId="2051910045" sldId="283"/>
            <ac:spMk id="2" creationId="{C8D6861F-CD56-F84B-7D67-2C82137C8205}"/>
          </ac:spMkLst>
        </pc:spChg>
        <pc:spChg chg="mod">
          <ac:chgData name="Joy Glad" userId="7071f62d58de5e11" providerId="LiveId" clId="{9F86B159-89BD-4C47-BD2E-9EE7E7679007}" dt="2024-11-22T15:44:38.968" v="340" actId="20577"/>
          <ac:spMkLst>
            <pc:docMk/>
            <pc:sldMk cId="2051910045" sldId="283"/>
            <ac:spMk id="3" creationId="{D0C7DE83-805F-3983-9CFB-19FAE51BD70D}"/>
          </ac:spMkLst>
        </pc:spChg>
        <pc:spChg chg="add">
          <ac:chgData name="Joy Glad" userId="7071f62d58de5e11" providerId="LiveId" clId="{9F86B159-89BD-4C47-BD2E-9EE7E7679007}" dt="2024-11-22T15:43:29.669" v="333" actId="26606"/>
          <ac:spMkLst>
            <pc:docMk/>
            <pc:sldMk cId="2051910045" sldId="283"/>
            <ac:spMk id="8" creationId="{DEE2AD96-B495-4E06-9291-B71706F728CB}"/>
          </ac:spMkLst>
        </pc:spChg>
        <pc:spChg chg="add">
          <ac:chgData name="Joy Glad" userId="7071f62d58de5e11" providerId="LiveId" clId="{9F86B159-89BD-4C47-BD2E-9EE7E7679007}" dt="2024-11-22T15:43:29.669" v="333" actId="26606"/>
          <ac:spMkLst>
            <pc:docMk/>
            <pc:sldMk cId="2051910045" sldId="283"/>
            <ac:spMk id="10" creationId="{53CF6D67-C5A8-4ADD-9E8E-1E38CA1D3166}"/>
          </ac:spMkLst>
        </pc:spChg>
        <pc:spChg chg="add">
          <ac:chgData name="Joy Glad" userId="7071f62d58de5e11" providerId="LiveId" clId="{9F86B159-89BD-4C47-BD2E-9EE7E7679007}" dt="2024-11-22T15:43:29.669" v="333" actId="26606"/>
          <ac:spMkLst>
            <pc:docMk/>
            <pc:sldMk cId="2051910045" sldId="283"/>
            <ac:spMk id="12" creationId="{86909FA0-B515-4681-B7A8-FA281D133B94}"/>
          </ac:spMkLst>
        </pc:spChg>
        <pc:spChg chg="add">
          <ac:chgData name="Joy Glad" userId="7071f62d58de5e11" providerId="LiveId" clId="{9F86B159-89BD-4C47-BD2E-9EE7E7679007}" dt="2024-11-22T15:43:29.669" v="333" actId="26606"/>
          <ac:spMkLst>
            <pc:docMk/>
            <pc:sldMk cId="2051910045" sldId="283"/>
            <ac:spMk id="14" creationId="{21C9FE86-FCC3-4A31-AA1C-C882262B7FE7}"/>
          </ac:spMkLst>
        </pc:spChg>
        <pc:spChg chg="add">
          <ac:chgData name="Joy Glad" userId="7071f62d58de5e11" providerId="LiveId" clId="{9F86B159-89BD-4C47-BD2E-9EE7E7679007}" dt="2024-11-22T15:43:29.669" v="333" actId="26606"/>
          <ac:spMkLst>
            <pc:docMk/>
            <pc:sldMk cId="2051910045" sldId="283"/>
            <ac:spMk id="16" creationId="{7D96243B-ECED-4B71-8E06-AE9A285EAD20}"/>
          </ac:spMkLst>
        </pc:spChg>
        <pc:spChg chg="add">
          <ac:chgData name="Joy Glad" userId="7071f62d58de5e11" providerId="LiveId" clId="{9F86B159-89BD-4C47-BD2E-9EE7E7679007}" dt="2024-11-22T15:43:29.669" v="333" actId="26606"/>
          <ac:spMkLst>
            <pc:docMk/>
            <pc:sldMk cId="2051910045" sldId="283"/>
            <ac:spMk id="18" creationId="{A09989E4-EFDC-4A90-A633-E0525FB4139E}"/>
          </ac:spMkLst>
        </pc:spChg>
      </pc:sldChg>
      <pc:sldChg chg="addSp delSp modSp mod setBg delDesignElem">
        <pc:chgData name="Joy Glad" userId="7071f62d58de5e11" providerId="LiveId" clId="{9F86B159-89BD-4C47-BD2E-9EE7E7679007}" dt="2024-11-22T00:19:43.014" v="303"/>
        <pc:sldMkLst>
          <pc:docMk/>
          <pc:sldMk cId="535879414" sldId="291"/>
        </pc:sldMkLst>
        <pc:spChg chg="mod">
          <ac:chgData name="Joy Glad" userId="7071f62d58de5e11" providerId="LiveId" clId="{9F86B159-89BD-4C47-BD2E-9EE7E7679007}" dt="2024-11-22T00:18:10.768" v="253" actId="26606"/>
          <ac:spMkLst>
            <pc:docMk/>
            <pc:sldMk cId="535879414" sldId="291"/>
            <ac:spMk id="2" creationId="{C8D6861F-CD56-F84B-7D67-2C82137C8205}"/>
          </ac:spMkLst>
        </pc:spChg>
        <pc:spChg chg="del">
          <ac:chgData name="Joy Glad" userId="7071f62d58de5e11" providerId="LiveId" clId="{9F86B159-89BD-4C47-BD2E-9EE7E7679007}" dt="2024-11-22T00:18:10.768" v="253" actId="26606"/>
          <ac:spMkLst>
            <pc:docMk/>
            <pc:sldMk cId="535879414" sldId="291"/>
            <ac:spMk id="3" creationId="{D0C7DE83-805F-3983-9CFB-19FAE51BD70D}"/>
          </ac:spMkLst>
        </pc:spChg>
        <pc:spChg chg="add del">
          <ac:chgData name="Joy Glad" userId="7071f62d58de5e11" providerId="LiveId" clId="{9F86B159-89BD-4C47-BD2E-9EE7E7679007}" dt="2024-11-22T00:18:38.454" v="256"/>
          <ac:spMkLst>
            <pc:docMk/>
            <pc:sldMk cId="535879414" sldId="291"/>
            <ac:spMk id="9" creationId="{9F4444CE-BC8D-4D61-B303-4C05614E62AB}"/>
          </ac:spMkLst>
        </pc:spChg>
        <pc:spChg chg="add del">
          <ac:chgData name="Joy Glad" userId="7071f62d58de5e11" providerId="LiveId" clId="{9F86B159-89BD-4C47-BD2E-9EE7E7679007}" dt="2024-11-22T00:18:38.454" v="256"/>
          <ac:spMkLst>
            <pc:docMk/>
            <pc:sldMk cId="535879414" sldId="291"/>
            <ac:spMk id="11" creationId="{73772B81-181F-48B7-8826-4D9686D15DF5}"/>
          </ac:spMkLst>
        </pc:spChg>
        <pc:spChg chg="add del">
          <ac:chgData name="Joy Glad" userId="7071f62d58de5e11" providerId="LiveId" clId="{9F86B159-89BD-4C47-BD2E-9EE7E7679007}" dt="2024-11-22T00:18:38.454" v="256"/>
          <ac:spMkLst>
            <pc:docMk/>
            <pc:sldMk cId="535879414" sldId="291"/>
            <ac:spMk id="13" creationId="{B2205F6E-03C6-4E92-877C-E2482F6599AA}"/>
          </ac:spMkLst>
        </pc:spChg>
        <pc:graphicFrameChg chg="add">
          <ac:chgData name="Joy Glad" userId="7071f62d58de5e11" providerId="LiveId" clId="{9F86B159-89BD-4C47-BD2E-9EE7E7679007}" dt="2024-11-22T00:18:10.768" v="253" actId="26606"/>
          <ac:graphicFrameMkLst>
            <pc:docMk/>
            <pc:sldMk cId="535879414" sldId="291"/>
            <ac:graphicFrameMk id="5" creationId="{7663339A-82C7-AF09-AF1F-8CFE3C666EBD}"/>
          </ac:graphicFrameMkLst>
        </pc:graphicFrameChg>
      </pc:sldChg>
      <pc:sldChg chg="addSp modSp mod setBg setFolMasterObjs">
        <pc:chgData name="Joy Glad" userId="7071f62d58de5e11" providerId="LiveId" clId="{9F86B159-89BD-4C47-BD2E-9EE7E7679007}" dt="2024-11-22T15:43:39.782" v="334" actId="255"/>
        <pc:sldMkLst>
          <pc:docMk/>
          <pc:sldMk cId="1495366979" sldId="295"/>
        </pc:sldMkLst>
        <pc:spChg chg="mod">
          <ac:chgData name="Joy Glad" userId="7071f62d58de5e11" providerId="LiveId" clId="{9F86B159-89BD-4C47-BD2E-9EE7E7679007}" dt="2024-11-22T15:42:51.439" v="326" actId="26606"/>
          <ac:spMkLst>
            <pc:docMk/>
            <pc:sldMk cId="1495366979" sldId="295"/>
            <ac:spMk id="2" creationId="{C8D6861F-CD56-F84B-7D67-2C82137C8205}"/>
          </ac:spMkLst>
        </pc:spChg>
        <pc:spChg chg="mod">
          <ac:chgData name="Joy Glad" userId="7071f62d58de5e11" providerId="LiveId" clId="{9F86B159-89BD-4C47-BD2E-9EE7E7679007}" dt="2024-11-22T15:43:39.782" v="334" actId="255"/>
          <ac:spMkLst>
            <pc:docMk/>
            <pc:sldMk cId="1495366979" sldId="295"/>
            <ac:spMk id="3" creationId="{D0C7DE83-805F-3983-9CFB-19FAE51BD70D}"/>
          </ac:spMkLst>
        </pc:spChg>
        <pc:spChg chg="add">
          <ac:chgData name="Joy Glad" userId="7071f62d58de5e11" providerId="LiveId" clId="{9F86B159-89BD-4C47-BD2E-9EE7E7679007}" dt="2024-11-22T15:42:51.439" v="326" actId="26606"/>
          <ac:spMkLst>
            <pc:docMk/>
            <pc:sldMk cId="1495366979" sldId="295"/>
            <ac:spMk id="8" creationId="{DEE2AD96-B495-4E06-9291-B71706F728CB}"/>
          </ac:spMkLst>
        </pc:spChg>
        <pc:spChg chg="add">
          <ac:chgData name="Joy Glad" userId="7071f62d58de5e11" providerId="LiveId" clId="{9F86B159-89BD-4C47-BD2E-9EE7E7679007}" dt="2024-11-22T15:42:51.439" v="326" actId="26606"/>
          <ac:spMkLst>
            <pc:docMk/>
            <pc:sldMk cId="1495366979" sldId="295"/>
            <ac:spMk id="10" creationId="{53CF6D67-C5A8-4ADD-9E8E-1E38CA1D3166}"/>
          </ac:spMkLst>
        </pc:spChg>
        <pc:spChg chg="add">
          <ac:chgData name="Joy Glad" userId="7071f62d58de5e11" providerId="LiveId" clId="{9F86B159-89BD-4C47-BD2E-9EE7E7679007}" dt="2024-11-22T15:42:51.439" v="326" actId="26606"/>
          <ac:spMkLst>
            <pc:docMk/>
            <pc:sldMk cId="1495366979" sldId="295"/>
            <ac:spMk id="12" creationId="{86909FA0-B515-4681-B7A8-FA281D133B94}"/>
          </ac:spMkLst>
        </pc:spChg>
        <pc:spChg chg="add">
          <ac:chgData name="Joy Glad" userId="7071f62d58de5e11" providerId="LiveId" clId="{9F86B159-89BD-4C47-BD2E-9EE7E7679007}" dt="2024-11-22T15:42:51.439" v="326" actId="26606"/>
          <ac:spMkLst>
            <pc:docMk/>
            <pc:sldMk cId="1495366979" sldId="295"/>
            <ac:spMk id="14" creationId="{21C9FE86-FCC3-4A31-AA1C-C882262B7FE7}"/>
          </ac:spMkLst>
        </pc:spChg>
        <pc:spChg chg="add">
          <ac:chgData name="Joy Glad" userId="7071f62d58de5e11" providerId="LiveId" clId="{9F86B159-89BD-4C47-BD2E-9EE7E7679007}" dt="2024-11-22T15:42:51.439" v="326" actId="26606"/>
          <ac:spMkLst>
            <pc:docMk/>
            <pc:sldMk cId="1495366979" sldId="295"/>
            <ac:spMk id="16" creationId="{7D96243B-ECED-4B71-8E06-AE9A285EAD20}"/>
          </ac:spMkLst>
        </pc:spChg>
        <pc:spChg chg="add">
          <ac:chgData name="Joy Glad" userId="7071f62d58de5e11" providerId="LiveId" clId="{9F86B159-89BD-4C47-BD2E-9EE7E7679007}" dt="2024-11-22T15:42:51.439" v="326" actId="26606"/>
          <ac:spMkLst>
            <pc:docMk/>
            <pc:sldMk cId="1495366979" sldId="295"/>
            <ac:spMk id="18" creationId="{A09989E4-EFDC-4A90-A633-E0525FB4139E}"/>
          </ac:spMkLst>
        </pc:spChg>
      </pc:sldChg>
      <pc:sldChg chg="addSp delSp modSp mod setBg setFolMasterObjs delDesignElem">
        <pc:chgData name="Joy Glad" userId="7071f62d58de5e11" providerId="LiveId" clId="{9F86B159-89BD-4C47-BD2E-9EE7E7679007}" dt="2024-11-22T15:47:09.871" v="360" actId="207"/>
        <pc:sldMkLst>
          <pc:docMk/>
          <pc:sldMk cId="97712612" sldId="297"/>
        </pc:sldMkLst>
        <pc:spChg chg="mod">
          <ac:chgData name="Joy Glad" userId="7071f62d58de5e11" providerId="LiveId" clId="{9F86B159-89BD-4C47-BD2E-9EE7E7679007}" dt="2024-11-22T15:47:09.871" v="360" actId="207"/>
          <ac:spMkLst>
            <pc:docMk/>
            <pc:sldMk cId="97712612" sldId="297"/>
            <ac:spMk id="2" creationId="{C8D6861F-CD56-F84B-7D67-2C82137C8205}"/>
          </ac:spMkLst>
        </pc:spChg>
        <pc:spChg chg="mod">
          <ac:chgData name="Joy Glad" userId="7071f62d58de5e11" providerId="LiveId" clId="{9F86B159-89BD-4C47-BD2E-9EE7E7679007}" dt="2024-11-22T15:46:43.401" v="358" actId="27636"/>
          <ac:spMkLst>
            <pc:docMk/>
            <pc:sldMk cId="97712612" sldId="297"/>
            <ac:spMk id="4" creationId="{E9906EA9-9191-9312-6EDF-FCD328858CA9}"/>
          </ac:spMkLst>
        </pc:spChg>
        <pc:spChg chg="mod">
          <ac:chgData name="Joy Glad" userId="7071f62d58de5e11" providerId="LiveId" clId="{9F86B159-89BD-4C47-BD2E-9EE7E7679007}" dt="2024-11-22T15:46:05.087" v="352" actId="14100"/>
          <ac:spMkLst>
            <pc:docMk/>
            <pc:sldMk cId="97712612" sldId="297"/>
            <ac:spMk id="5" creationId="{A2034358-7CDA-408C-7DFE-E663E8354B3D}"/>
          </ac:spMkLst>
        </pc:spChg>
        <pc:spChg chg="add">
          <ac:chgData name="Joy Glad" userId="7071f62d58de5e11" providerId="LiveId" clId="{9F86B159-89BD-4C47-BD2E-9EE7E7679007}" dt="2024-11-22T15:41:17.005" v="320" actId="26606"/>
          <ac:spMkLst>
            <pc:docMk/>
            <pc:sldMk cId="97712612" sldId="297"/>
            <ac:spMk id="7" creationId="{21739CA5-F0F5-48E1-8E8C-F24B71827E46}"/>
          </ac:spMkLst>
        </pc:spChg>
        <pc:spChg chg="add">
          <ac:chgData name="Joy Glad" userId="7071f62d58de5e11" providerId="LiveId" clId="{9F86B159-89BD-4C47-BD2E-9EE7E7679007}" dt="2024-11-22T15:41:17.005" v="320" actId="26606"/>
          <ac:spMkLst>
            <pc:docMk/>
            <pc:sldMk cId="97712612" sldId="297"/>
            <ac:spMk id="8" creationId="{3EAD2937-F230-41D4-B9C5-975B129BFC20}"/>
          </ac:spMkLst>
        </pc:spChg>
        <pc:spChg chg="add">
          <ac:chgData name="Joy Glad" userId="7071f62d58de5e11" providerId="LiveId" clId="{9F86B159-89BD-4C47-BD2E-9EE7E7679007}" dt="2024-11-22T15:41:17.005" v="320" actId="26606"/>
          <ac:spMkLst>
            <pc:docMk/>
            <pc:sldMk cId="97712612" sldId="297"/>
            <ac:spMk id="9" creationId="{CCD444A3-C338-4886-B7F1-4BA2AF46EB64}"/>
          </ac:spMkLst>
        </pc:spChg>
        <pc:spChg chg="add del">
          <ac:chgData name="Joy Glad" userId="7071f62d58de5e11" providerId="LiveId" clId="{9F86B159-89BD-4C47-BD2E-9EE7E7679007}" dt="2024-11-22T15:40:58.305" v="318"/>
          <ac:spMkLst>
            <pc:docMk/>
            <pc:sldMk cId="97712612" sldId="297"/>
            <ac:spMk id="10" creationId="{21739CA5-F0F5-48E1-8E8C-F24B71827E46}"/>
          </ac:spMkLst>
        </pc:spChg>
        <pc:spChg chg="add del">
          <ac:chgData name="Joy Glad" userId="7071f62d58de5e11" providerId="LiveId" clId="{9F86B159-89BD-4C47-BD2E-9EE7E7679007}" dt="2024-11-22T15:40:58.305" v="318"/>
          <ac:spMkLst>
            <pc:docMk/>
            <pc:sldMk cId="97712612" sldId="297"/>
            <ac:spMk id="12" creationId="{3EAD2937-F230-41D4-B9C5-975B129BFC20}"/>
          </ac:spMkLst>
        </pc:spChg>
        <pc:spChg chg="add del">
          <ac:chgData name="Joy Glad" userId="7071f62d58de5e11" providerId="LiveId" clId="{9F86B159-89BD-4C47-BD2E-9EE7E7679007}" dt="2024-11-22T15:40:58.305" v="318"/>
          <ac:spMkLst>
            <pc:docMk/>
            <pc:sldMk cId="97712612" sldId="297"/>
            <ac:spMk id="14" creationId="{CCD444A3-C338-4886-B7F1-4BA2AF46EB64}"/>
          </ac:spMkLst>
        </pc:spChg>
      </pc:sldChg>
      <pc:sldChg chg="addSp delSp modSp mod">
        <pc:chgData name="Joy Glad" userId="7071f62d58de5e11" providerId="LiveId" clId="{9F86B159-89BD-4C47-BD2E-9EE7E7679007}" dt="2024-11-22T15:41:15.186" v="319"/>
        <pc:sldMkLst>
          <pc:docMk/>
          <pc:sldMk cId="3145369537" sldId="301"/>
        </pc:sldMkLst>
        <pc:spChg chg="mod">
          <ac:chgData name="Joy Glad" userId="7071f62d58de5e11" providerId="LiveId" clId="{9F86B159-89BD-4C47-BD2E-9EE7E7679007}" dt="2024-11-22T15:41:15.186" v="319"/>
          <ac:spMkLst>
            <pc:docMk/>
            <pc:sldMk cId="3145369537" sldId="301"/>
            <ac:spMk id="2" creationId="{C8D6861F-CD56-F84B-7D67-2C82137C8205}"/>
          </ac:spMkLst>
        </pc:spChg>
        <pc:spChg chg="del mod">
          <ac:chgData name="Joy Glad" userId="7071f62d58de5e11" providerId="LiveId" clId="{9F86B159-89BD-4C47-BD2E-9EE7E7679007}" dt="2024-11-22T00:20:03.473" v="304" actId="26606"/>
          <ac:spMkLst>
            <pc:docMk/>
            <pc:sldMk cId="3145369537" sldId="301"/>
            <ac:spMk id="3" creationId="{D0C7DE83-805F-3983-9CFB-19FAE51BD70D}"/>
          </ac:spMkLst>
        </pc:spChg>
        <pc:graphicFrameChg chg="add">
          <ac:chgData name="Joy Glad" userId="7071f62d58de5e11" providerId="LiveId" clId="{9F86B159-89BD-4C47-BD2E-9EE7E7679007}" dt="2024-11-22T00:20:03.473" v="304" actId="26606"/>
          <ac:graphicFrameMkLst>
            <pc:docMk/>
            <pc:sldMk cId="3145369537" sldId="301"/>
            <ac:graphicFrameMk id="5" creationId="{874FD23A-D2F2-2AE4-FB14-F62A9DE08F3D}"/>
          </ac:graphicFrameMkLst>
        </pc:graphicFrameChg>
      </pc:sldChg>
      <pc:sldChg chg="addSp modSp mod setBg setFolMasterObjs">
        <pc:chgData name="Joy Glad" userId="7071f62d58de5e11" providerId="LiveId" clId="{9F86B159-89BD-4C47-BD2E-9EE7E7679007}" dt="2024-11-22T15:43:16.537" v="330" actId="26606"/>
        <pc:sldMkLst>
          <pc:docMk/>
          <pc:sldMk cId="212966069" sldId="303"/>
        </pc:sldMkLst>
        <pc:spChg chg="mod">
          <ac:chgData name="Joy Glad" userId="7071f62d58de5e11" providerId="LiveId" clId="{9F86B159-89BD-4C47-BD2E-9EE7E7679007}" dt="2024-11-22T15:43:16.537" v="330" actId="26606"/>
          <ac:spMkLst>
            <pc:docMk/>
            <pc:sldMk cId="212966069" sldId="303"/>
            <ac:spMk id="2" creationId="{E43F58E9-19EE-BF46-83FE-D5F496A292DD}"/>
          </ac:spMkLst>
        </pc:spChg>
        <pc:spChg chg="mod">
          <ac:chgData name="Joy Glad" userId="7071f62d58de5e11" providerId="LiveId" clId="{9F86B159-89BD-4C47-BD2E-9EE7E7679007}" dt="2024-11-22T15:43:16.537" v="330" actId="26606"/>
          <ac:spMkLst>
            <pc:docMk/>
            <pc:sldMk cId="212966069" sldId="303"/>
            <ac:spMk id="3" creationId="{48772B5B-E3DD-7C72-9FE7-4EE6796B4AFD}"/>
          </ac:spMkLst>
        </pc:spChg>
        <pc:spChg chg="add">
          <ac:chgData name="Joy Glad" userId="7071f62d58de5e11" providerId="LiveId" clId="{9F86B159-89BD-4C47-BD2E-9EE7E7679007}" dt="2024-11-22T15:43:16.537" v="330" actId="26606"/>
          <ac:spMkLst>
            <pc:docMk/>
            <pc:sldMk cId="212966069" sldId="303"/>
            <ac:spMk id="8" creationId="{6F5A5072-7B47-4D32-B52A-4EBBF590B8A5}"/>
          </ac:spMkLst>
        </pc:spChg>
        <pc:spChg chg="add">
          <ac:chgData name="Joy Glad" userId="7071f62d58de5e11" providerId="LiveId" clId="{9F86B159-89BD-4C47-BD2E-9EE7E7679007}" dt="2024-11-22T15:43:16.537" v="330" actId="26606"/>
          <ac:spMkLst>
            <pc:docMk/>
            <pc:sldMk cId="212966069" sldId="303"/>
            <ac:spMk id="10" creationId="{9715DAF0-AE1B-46C9-8A6B-DB2AA05AB91D}"/>
          </ac:spMkLst>
        </pc:spChg>
        <pc:spChg chg="add">
          <ac:chgData name="Joy Glad" userId="7071f62d58de5e11" providerId="LiveId" clId="{9F86B159-89BD-4C47-BD2E-9EE7E7679007}" dt="2024-11-22T15:43:16.537" v="330" actId="26606"/>
          <ac:spMkLst>
            <pc:docMk/>
            <pc:sldMk cId="212966069" sldId="303"/>
            <ac:spMk id="12" creationId="{6016219D-510E-4184-9090-6D5578A87BD1}"/>
          </ac:spMkLst>
        </pc:spChg>
        <pc:spChg chg="add">
          <ac:chgData name="Joy Glad" userId="7071f62d58de5e11" providerId="LiveId" clId="{9F86B159-89BD-4C47-BD2E-9EE7E7679007}" dt="2024-11-22T15:43:16.537" v="330" actId="26606"/>
          <ac:spMkLst>
            <pc:docMk/>
            <pc:sldMk cId="212966069" sldId="303"/>
            <ac:spMk id="14" creationId="{AFF4A713-7B75-4B21-90D7-5AB19547C728}"/>
          </ac:spMkLst>
        </pc:spChg>
        <pc:spChg chg="add">
          <ac:chgData name="Joy Glad" userId="7071f62d58de5e11" providerId="LiveId" clId="{9F86B159-89BD-4C47-BD2E-9EE7E7679007}" dt="2024-11-22T15:43:16.537" v="330" actId="26606"/>
          <ac:spMkLst>
            <pc:docMk/>
            <pc:sldMk cId="212966069" sldId="303"/>
            <ac:spMk id="16" creationId="{DC631C0B-6DA6-4E57-8231-CE32B3434A7E}"/>
          </ac:spMkLst>
        </pc:spChg>
        <pc:spChg chg="add">
          <ac:chgData name="Joy Glad" userId="7071f62d58de5e11" providerId="LiveId" clId="{9F86B159-89BD-4C47-BD2E-9EE7E7679007}" dt="2024-11-22T15:43:16.537" v="330" actId="26606"/>
          <ac:spMkLst>
            <pc:docMk/>
            <pc:sldMk cId="212966069" sldId="303"/>
            <ac:spMk id="18" creationId="{C29501E6-A978-4A61-9689-9085AF97A53A}"/>
          </ac:spMkLst>
        </pc:spChg>
      </pc:sldChg>
      <pc:sldMasterChg chg="modTransition modSldLayout">
        <pc:chgData name="Joy Glad" userId="7071f62d58de5e11" providerId="LiveId" clId="{9F86B159-89BD-4C47-BD2E-9EE7E7679007}" dt="2024-11-22T00:18:38.454" v="256"/>
        <pc:sldMasterMkLst>
          <pc:docMk/>
          <pc:sldMasterMk cId="4065834026" sldId="2147483867"/>
        </pc:sldMasterMkLst>
        <pc:sldLayoutChg chg="modTransition">
          <pc:chgData name="Joy Glad" userId="7071f62d58de5e11" providerId="LiveId" clId="{9F86B159-89BD-4C47-BD2E-9EE7E7679007}" dt="2024-11-22T00:18:38.454" v="256"/>
          <pc:sldLayoutMkLst>
            <pc:docMk/>
            <pc:sldMasterMk cId="4065834026" sldId="2147483867"/>
            <pc:sldLayoutMk cId="4027290762" sldId="2147483868"/>
          </pc:sldLayoutMkLst>
        </pc:sldLayoutChg>
        <pc:sldLayoutChg chg="modTransition">
          <pc:chgData name="Joy Glad" userId="7071f62d58de5e11" providerId="LiveId" clId="{9F86B159-89BD-4C47-BD2E-9EE7E7679007}" dt="2024-11-22T00:18:38.454" v="256"/>
          <pc:sldLayoutMkLst>
            <pc:docMk/>
            <pc:sldMasterMk cId="4065834026" sldId="2147483867"/>
            <pc:sldLayoutMk cId="3154911166" sldId="2147483869"/>
          </pc:sldLayoutMkLst>
        </pc:sldLayoutChg>
        <pc:sldLayoutChg chg="modTransition">
          <pc:chgData name="Joy Glad" userId="7071f62d58de5e11" providerId="LiveId" clId="{9F86B159-89BD-4C47-BD2E-9EE7E7679007}" dt="2024-11-22T00:18:38.454" v="256"/>
          <pc:sldLayoutMkLst>
            <pc:docMk/>
            <pc:sldMasterMk cId="4065834026" sldId="2147483867"/>
            <pc:sldLayoutMk cId="3490928612" sldId="2147483870"/>
          </pc:sldLayoutMkLst>
        </pc:sldLayoutChg>
        <pc:sldLayoutChg chg="modTransition">
          <pc:chgData name="Joy Glad" userId="7071f62d58de5e11" providerId="LiveId" clId="{9F86B159-89BD-4C47-BD2E-9EE7E7679007}" dt="2024-11-22T00:18:38.454" v="256"/>
          <pc:sldLayoutMkLst>
            <pc:docMk/>
            <pc:sldMasterMk cId="4065834026" sldId="2147483867"/>
            <pc:sldLayoutMk cId="2881980578" sldId="2147483871"/>
          </pc:sldLayoutMkLst>
        </pc:sldLayoutChg>
        <pc:sldLayoutChg chg="modTransition">
          <pc:chgData name="Joy Glad" userId="7071f62d58de5e11" providerId="LiveId" clId="{9F86B159-89BD-4C47-BD2E-9EE7E7679007}" dt="2024-11-22T00:18:38.454" v="256"/>
          <pc:sldLayoutMkLst>
            <pc:docMk/>
            <pc:sldMasterMk cId="4065834026" sldId="2147483867"/>
            <pc:sldLayoutMk cId="2598858890" sldId="2147483872"/>
          </pc:sldLayoutMkLst>
        </pc:sldLayoutChg>
        <pc:sldLayoutChg chg="modTransition">
          <pc:chgData name="Joy Glad" userId="7071f62d58de5e11" providerId="LiveId" clId="{9F86B159-89BD-4C47-BD2E-9EE7E7679007}" dt="2024-11-22T00:18:38.454" v="256"/>
          <pc:sldLayoutMkLst>
            <pc:docMk/>
            <pc:sldMasterMk cId="4065834026" sldId="2147483867"/>
            <pc:sldLayoutMk cId="3633375409" sldId="2147483873"/>
          </pc:sldLayoutMkLst>
        </pc:sldLayoutChg>
        <pc:sldLayoutChg chg="modTransition">
          <pc:chgData name="Joy Glad" userId="7071f62d58de5e11" providerId="LiveId" clId="{9F86B159-89BD-4C47-BD2E-9EE7E7679007}" dt="2024-11-22T00:18:38.454" v="256"/>
          <pc:sldLayoutMkLst>
            <pc:docMk/>
            <pc:sldMasterMk cId="4065834026" sldId="2147483867"/>
            <pc:sldLayoutMk cId="2877504917" sldId="2147483874"/>
          </pc:sldLayoutMkLst>
        </pc:sldLayoutChg>
        <pc:sldLayoutChg chg="modTransition">
          <pc:chgData name="Joy Glad" userId="7071f62d58de5e11" providerId="LiveId" clId="{9F86B159-89BD-4C47-BD2E-9EE7E7679007}" dt="2024-11-22T00:18:38.454" v="256"/>
          <pc:sldLayoutMkLst>
            <pc:docMk/>
            <pc:sldMasterMk cId="4065834026" sldId="2147483867"/>
            <pc:sldLayoutMk cId="1290282298" sldId="2147483875"/>
          </pc:sldLayoutMkLst>
        </pc:sldLayoutChg>
        <pc:sldLayoutChg chg="modTransition">
          <pc:chgData name="Joy Glad" userId="7071f62d58de5e11" providerId="LiveId" clId="{9F86B159-89BD-4C47-BD2E-9EE7E7679007}" dt="2024-11-22T00:18:38.454" v="256"/>
          <pc:sldLayoutMkLst>
            <pc:docMk/>
            <pc:sldMasterMk cId="4065834026" sldId="2147483867"/>
            <pc:sldLayoutMk cId="4115926142" sldId="2147483876"/>
          </pc:sldLayoutMkLst>
        </pc:sldLayoutChg>
        <pc:sldLayoutChg chg="modTransition">
          <pc:chgData name="Joy Glad" userId="7071f62d58de5e11" providerId="LiveId" clId="{9F86B159-89BD-4C47-BD2E-9EE7E7679007}" dt="2024-11-22T00:18:38.454" v="256"/>
          <pc:sldLayoutMkLst>
            <pc:docMk/>
            <pc:sldMasterMk cId="4065834026" sldId="2147483867"/>
            <pc:sldLayoutMk cId="2564314536" sldId="2147483877"/>
          </pc:sldLayoutMkLst>
        </pc:sldLayoutChg>
        <pc:sldLayoutChg chg="modTransition">
          <pc:chgData name="Joy Glad" userId="7071f62d58de5e11" providerId="LiveId" clId="{9F86B159-89BD-4C47-BD2E-9EE7E7679007}" dt="2024-11-22T00:18:38.454" v="256"/>
          <pc:sldLayoutMkLst>
            <pc:docMk/>
            <pc:sldMasterMk cId="4065834026" sldId="2147483867"/>
            <pc:sldLayoutMk cId="3531119421" sldId="2147483878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00:18:54.928" v="260"/>
        <pc:sldMasterMkLst>
          <pc:docMk/>
          <pc:sldMasterMk cId="4201090219" sldId="2147483879"/>
        </pc:sldMasterMkLst>
        <pc:sldLayoutChg chg="modTransition">
          <pc:chgData name="Joy Glad" userId="7071f62d58de5e11" providerId="LiveId" clId="{9F86B159-89BD-4C47-BD2E-9EE7E7679007}" dt="2024-11-22T00:18:54.928" v="260"/>
          <pc:sldLayoutMkLst>
            <pc:docMk/>
            <pc:sldMasterMk cId="4201090219" sldId="2147483879"/>
            <pc:sldLayoutMk cId="959954325" sldId="2147483880"/>
          </pc:sldLayoutMkLst>
        </pc:sldLayoutChg>
        <pc:sldLayoutChg chg="modTransition">
          <pc:chgData name="Joy Glad" userId="7071f62d58de5e11" providerId="LiveId" clId="{9F86B159-89BD-4C47-BD2E-9EE7E7679007}" dt="2024-11-22T00:18:54.928" v="260"/>
          <pc:sldLayoutMkLst>
            <pc:docMk/>
            <pc:sldMasterMk cId="4201090219" sldId="2147483879"/>
            <pc:sldLayoutMk cId="2156442483" sldId="2147483881"/>
          </pc:sldLayoutMkLst>
        </pc:sldLayoutChg>
        <pc:sldLayoutChg chg="modTransition">
          <pc:chgData name="Joy Glad" userId="7071f62d58de5e11" providerId="LiveId" clId="{9F86B159-89BD-4C47-BD2E-9EE7E7679007}" dt="2024-11-22T00:18:54.928" v="260"/>
          <pc:sldLayoutMkLst>
            <pc:docMk/>
            <pc:sldMasterMk cId="4201090219" sldId="2147483879"/>
            <pc:sldLayoutMk cId="1651687851" sldId="2147483882"/>
          </pc:sldLayoutMkLst>
        </pc:sldLayoutChg>
        <pc:sldLayoutChg chg="modTransition">
          <pc:chgData name="Joy Glad" userId="7071f62d58de5e11" providerId="LiveId" clId="{9F86B159-89BD-4C47-BD2E-9EE7E7679007}" dt="2024-11-22T00:18:54.928" v="260"/>
          <pc:sldLayoutMkLst>
            <pc:docMk/>
            <pc:sldMasterMk cId="4201090219" sldId="2147483879"/>
            <pc:sldLayoutMk cId="1937152355" sldId="2147483883"/>
          </pc:sldLayoutMkLst>
        </pc:sldLayoutChg>
        <pc:sldLayoutChg chg="modTransition">
          <pc:chgData name="Joy Glad" userId="7071f62d58de5e11" providerId="LiveId" clId="{9F86B159-89BD-4C47-BD2E-9EE7E7679007}" dt="2024-11-22T00:18:54.928" v="260"/>
          <pc:sldLayoutMkLst>
            <pc:docMk/>
            <pc:sldMasterMk cId="4201090219" sldId="2147483879"/>
            <pc:sldLayoutMk cId="2971002638" sldId="2147483884"/>
          </pc:sldLayoutMkLst>
        </pc:sldLayoutChg>
        <pc:sldLayoutChg chg="modTransition">
          <pc:chgData name="Joy Glad" userId="7071f62d58de5e11" providerId="LiveId" clId="{9F86B159-89BD-4C47-BD2E-9EE7E7679007}" dt="2024-11-22T00:18:54.928" v="260"/>
          <pc:sldLayoutMkLst>
            <pc:docMk/>
            <pc:sldMasterMk cId="4201090219" sldId="2147483879"/>
            <pc:sldLayoutMk cId="614732681" sldId="2147483885"/>
          </pc:sldLayoutMkLst>
        </pc:sldLayoutChg>
        <pc:sldLayoutChg chg="modTransition">
          <pc:chgData name="Joy Glad" userId="7071f62d58de5e11" providerId="LiveId" clId="{9F86B159-89BD-4C47-BD2E-9EE7E7679007}" dt="2024-11-22T00:18:54.928" v="260"/>
          <pc:sldLayoutMkLst>
            <pc:docMk/>
            <pc:sldMasterMk cId="4201090219" sldId="2147483879"/>
            <pc:sldLayoutMk cId="3987706310" sldId="2147483886"/>
          </pc:sldLayoutMkLst>
        </pc:sldLayoutChg>
        <pc:sldLayoutChg chg="modTransition">
          <pc:chgData name="Joy Glad" userId="7071f62d58de5e11" providerId="LiveId" clId="{9F86B159-89BD-4C47-BD2E-9EE7E7679007}" dt="2024-11-22T00:18:54.928" v="260"/>
          <pc:sldLayoutMkLst>
            <pc:docMk/>
            <pc:sldMasterMk cId="4201090219" sldId="2147483879"/>
            <pc:sldLayoutMk cId="1558144027" sldId="2147483887"/>
          </pc:sldLayoutMkLst>
        </pc:sldLayoutChg>
        <pc:sldLayoutChg chg="modTransition">
          <pc:chgData name="Joy Glad" userId="7071f62d58de5e11" providerId="LiveId" clId="{9F86B159-89BD-4C47-BD2E-9EE7E7679007}" dt="2024-11-22T00:18:54.928" v="260"/>
          <pc:sldLayoutMkLst>
            <pc:docMk/>
            <pc:sldMasterMk cId="4201090219" sldId="2147483879"/>
            <pc:sldLayoutMk cId="858218403" sldId="2147483888"/>
          </pc:sldLayoutMkLst>
        </pc:sldLayoutChg>
        <pc:sldLayoutChg chg="modTransition">
          <pc:chgData name="Joy Glad" userId="7071f62d58de5e11" providerId="LiveId" clId="{9F86B159-89BD-4C47-BD2E-9EE7E7679007}" dt="2024-11-22T00:18:54.928" v="260"/>
          <pc:sldLayoutMkLst>
            <pc:docMk/>
            <pc:sldMasterMk cId="4201090219" sldId="2147483879"/>
            <pc:sldLayoutMk cId="1900990349" sldId="2147483889"/>
          </pc:sldLayoutMkLst>
        </pc:sldLayoutChg>
        <pc:sldLayoutChg chg="modTransition">
          <pc:chgData name="Joy Glad" userId="7071f62d58de5e11" providerId="LiveId" clId="{9F86B159-89BD-4C47-BD2E-9EE7E7679007}" dt="2024-11-22T00:18:54.928" v="260"/>
          <pc:sldLayoutMkLst>
            <pc:docMk/>
            <pc:sldMasterMk cId="4201090219" sldId="2147483879"/>
            <pc:sldLayoutMk cId="2421946176" sldId="2147483890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00:18:58.090" v="261"/>
        <pc:sldMasterMkLst>
          <pc:docMk/>
          <pc:sldMasterMk cId="4215152432" sldId="2147483891"/>
        </pc:sldMasterMkLst>
        <pc:sldLayoutChg chg="modTransition">
          <pc:chgData name="Joy Glad" userId="7071f62d58de5e11" providerId="LiveId" clId="{9F86B159-89BD-4C47-BD2E-9EE7E7679007}" dt="2024-11-22T00:18:58.090" v="261"/>
          <pc:sldLayoutMkLst>
            <pc:docMk/>
            <pc:sldMasterMk cId="4215152432" sldId="2147483891"/>
            <pc:sldLayoutMk cId="704907530" sldId="2147483892"/>
          </pc:sldLayoutMkLst>
        </pc:sldLayoutChg>
        <pc:sldLayoutChg chg="modTransition">
          <pc:chgData name="Joy Glad" userId="7071f62d58de5e11" providerId="LiveId" clId="{9F86B159-89BD-4C47-BD2E-9EE7E7679007}" dt="2024-11-22T00:18:58.090" v="261"/>
          <pc:sldLayoutMkLst>
            <pc:docMk/>
            <pc:sldMasterMk cId="4215152432" sldId="2147483891"/>
            <pc:sldLayoutMk cId="4171564213" sldId="2147483893"/>
          </pc:sldLayoutMkLst>
        </pc:sldLayoutChg>
        <pc:sldLayoutChg chg="modTransition">
          <pc:chgData name="Joy Glad" userId="7071f62d58de5e11" providerId="LiveId" clId="{9F86B159-89BD-4C47-BD2E-9EE7E7679007}" dt="2024-11-22T00:18:58.090" v="261"/>
          <pc:sldLayoutMkLst>
            <pc:docMk/>
            <pc:sldMasterMk cId="4215152432" sldId="2147483891"/>
            <pc:sldLayoutMk cId="1457109418" sldId="2147483894"/>
          </pc:sldLayoutMkLst>
        </pc:sldLayoutChg>
        <pc:sldLayoutChg chg="modTransition">
          <pc:chgData name="Joy Glad" userId="7071f62d58de5e11" providerId="LiveId" clId="{9F86B159-89BD-4C47-BD2E-9EE7E7679007}" dt="2024-11-22T00:18:58.090" v="261"/>
          <pc:sldLayoutMkLst>
            <pc:docMk/>
            <pc:sldMasterMk cId="4215152432" sldId="2147483891"/>
            <pc:sldLayoutMk cId="1239149816" sldId="2147483895"/>
          </pc:sldLayoutMkLst>
        </pc:sldLayoutChg>
        <pc:sldLayoutChg chg="modTransition">
          <pc:chgData name="Joy Glad" userId="7071f62d58de5e11" providerId="LiveId" clId="{9F86B159-89BD-4C47-BD2E-9EE7E7679007}" dt="2024-11-22T00:18:58.090" v="261"/>
          <pc:sldLayoutMkLst>
            <pc:docMk/>
            <pc:sldMasterMk cId="4215152432" sldId="2147483891"/>
            <pc:sldLayoutMk cId="469208306" sldId="2147483896"/>
          </pc:sldLayoutMkLst>
        </pc:sldLayoutChg>
        <pc:sldLayoutChg chg="modTransition">
          <pc:chgData name="Joy Glad" userId="7071f62d58de5e11" providerId="LiveId" clId="{9F86B159-89BD-4C47-BD2E-9EE7E7679007}" dt="2024-11-22T00:18:58.090" v="261"/>
          <pc:sldLayoutMkLst>
            <pc:docMk/>
            <pc:sldMasterMk cId="4215152432" sldId="2147483891"/>
            <pc:sldLayoutMk cId="575324489" sldId="2147483897"/>
          </pc:sldLayoutMkLst>
        </pc:sldLayoutChg>
        <pc:sldLayoutChg chg="modTransition">
          <pc:chgData name="Joy Glad" userId="7071f62d58de5e11" providerId="LiveId" clId="{9F86B159-89BD-4C47-BD2E-9EE7E7679007}" dt="2024-11-22T00:18:58.090" v="261"/>
          <pc:sldLayoutMkLst>
            <pc:docMk/>
            <pc:sldMasterMk cId="4215152432" sldId="2147483891"/>
            <pc:sldLayoutMk cId="1209049382" sldId="2147483898"/>
          </pc:sldLayoutMkLst>
        </pc:sldLayoutChg>
        <pc:sldLayoutChg chg="modTransition">
          <pc:chgData name="Joy Glad" userId="7071f62d58de5e11" providerId="LiveId" clId="{9F86B159-89BD-4C47-BD2E-9EE7E7679007}" dt="2024-11-22T00:18:58.090" v="261"/>
          <pc:sldLayoutMkLst>
            <pc:docMk/>
            <pc:sldMasterMk cId="4215152432" sldId="2147483891"/>
            <pc:sldLayoutMk cId="2961836807" sldId="2147483899"/>
          </pc:sldLayoutMkLst>
        </pc:sldLayoutChg>
        <pc:sldLayoutChg chg="modTransition">
          <pc:chgData name="Joy Glad" userId="7071f62d58de5e11" providerId="LiveId" clId="{9F86B159-89BD-4C47-BD2E-9EE7E7679007}" dt="2024-11-22T00:18:58.090" v="261"/>
          <pc:sldLayoutMkLst>
            <pc:docMk/>
            <pc:sldMasterMk cId="4215152432" sldId="2147483891"/>
            <pc:sldLayoutMk cId="2418586727" sldId="2147483900"/>
          </pc:sldLayoutMkLst>
        </pc:sldLayoutChg>
        <pc:sldLayoutChg chg="modTransition">
          <pc:chgData name="Joy Glad" userId="7071f62d58de5e11" providerId="LiveId" clId="{9F86B159-89BD-4C47-BD2E-9EE7E7679007}" dt="2024-11-22T00:18:58.090" v="261"/>
          <pc:sldLayoutMkLst>
            <pc:docMk/>
            <pc:sldMasterMk cId="4215152432" sldId="2147483891"/>
            <pc:sldLayoutMk cId="727335188" sldId="2147483901"/>
          </pc:sldLayoutMkLst>
        </pc:sldLayoutChg>
        <pc:sldLayoutChg chg="modTransition">
          <pc:chgData name="Joy Glad" userId="7071f62d58de5e11" providerId="LiveId" clId="{9F86B159-89BD-4C47-BD2E-9EE7E7679007}" dt="2024-11-22T00:18:58.090" v="261"/>
          <pc:sldLayoutMkLst>
            <pc:docMk/>
            <pc:sldMasterMk cId="4215152432" sldId="2147483891"/>
            <pc:sldLayoutMk cId="3029300927" sldId="2147483902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00:19:09.037" v="262"/>
        <pc:sldMasterMkLst>
          <pc:docMk/>
          <pc:sldMasterMk cId="4234206093" sldId="2147483903"/>
        </pc:sldMasterMkLst>
        <pc:sldLayoutChg chg="modTransition">
          <pc:chgData name="Joy Glad" userId="7071f62d58de5e11" providerId="LiveId" clId="{9F86B159-89BD-4C47-BD2E-9EE7E7679007}" dt="2024-11-22T00:19:09.037" v="262"/>
          <pc:sldLayoutMkLst>
            <pc:docMk/>
            <pc:sldMasterMk cId="4234206093" sldId="2147483903"/>
            <pc:sldLayoutMk cId="1043366196" sldId="2147483904"/>
          </pc:sldLayoutMkLst>
        </pc:sldLayoutChg>
        <pc:sldLayoutChg chg="modTransition">
          <pc:chgData name="Joy Glad" userId="7071f62d58de5e11" providerId="LiveId" clId="{9F86B159-89BD-4C47-BD2E-9EE7E7679007}" dt="2024-11-22T00:19:09.037" v="262"/>
          <pc:sldLayoutMkLst>
            <pc:docMk/>
            <pc:sldMasterMk cId="4234206093" sldId="2147483903"/>
            <pc:sldLayoutMk cId="1261511543" sldId="2147483905"/>
          </pc:sldLayoutMkLst>
        </pc:sldLayoutChg>
        <pc:sldLayoutChg chg="modTransition">
          <pc:chgData name="Joy Glad" userId="7071f62d58de5e11" providerId="LiveId" clId="{9F86B159-89BD-4C47-BD2E-9EE7E7679007}" dt="2024-11-22T00:19:09.037" v="262"/>
          <pc:sldLayoutMkLst>
            <pc:docMk/>
            <pc:sldMasterMk cId="4234206093" sldId="2147483903"/>
            <pc:sldLayoutMk cId="4071966028" sldId="2147483906"/>
          </pc:sldLayoutMkLst>
        </pc:sldLayoutChg>
        <pc:sldLayoutChg chg="modTransition">
          <pc:chgData name="Joy Glad" userId="7071f62d58de5e11" providerId="LiveId" clId="{9F86B159-89BD-4C47-BD2E-9EE7E7679007}" dt="2024-11-22T00:19:09.037" v="262"/>
          <pc:sldLayoutMkLst>
            <pc:docMk/>
            <pc:sldMasterMk cId="4234206093" sldId="2147483903"/>
            <pc:sldLayoutMk cId="1368560888" sldId="2147483907"/>
          </pc:sldLayoutMkLst>
        </pc:sldLayoutChg>
        <pc:sldLayoutChg chg="modTransition">
          <pc:chgData name="Joy Glad" userId="7071f62d58de5e11" providerId="LiveId" clId="{9F86B159-89BD-4C47-BD2E-9EE7E7679007}" dt="2024-11-22T00:19:09.037" v="262"/>
          <pc:sldLayoutMkLst>
            <pc:docMk/>
            <pc:sldMasterMk cId="4234206093" sldId="2147483903"/>
            <pc:sldLayoutMk cId="928653055" sldId="2147483908"/>
          </pc:sldLayoutMkLst>
        </pc:sldLayoutChg>
        <pc:sldLayoutChg chg="modTransition">
          <pc:chgData name="Joy Glad" userId="7071f62d58de5e11" providerId="LiveId" clId="{9F86B159-89BD-4C47-BD2E-9EE7E7679007}" dt="2024-11-22T00:19:09.037" v="262"/>
          <pc:sldLayoutMkLst>
            <pc:docMk/>
            <pc:sldMasterMk cId="4234206093" sldId="2147483903"/>
            <pc:sldLayoutMk cId="1691758409" sldId="2147483909"/>
          </pc:sldLayoutMkLst>
        </pc:sldLayoutChg>
        <pc:sldLayoutChg chg="modTransition">
          <pc:chgData name="Joy Glad" userId="7071f62d58de5e11" providerId="LiveId" clId="{9F86B159-89BD-4C47-BD2E-9EE7E7679007}" dt="2024-11-22T00:19:09.037" v="262"/>
          <pc:sldLayoutMkLst>
            <pc:docMk/>
            <pc:sldMasterMk cId="4234206093" sldId="2147483903"/>
            <pc:sldLayoutMk cId="1238813372" sldId="2147483910"/>
          </pc:sldLayoutMkLst>
        </pc:sldLayoutChg>
        <pc:sldLayoutChg chg="modTransition">
          <pc:chgData name="Joy Glad" userId="7071f62d58de5e11" providerId="LiveId" clId="{9F86B159-89BD-4C47-BD2E-9EE7E7679007}" dt="2024-11-22T00:19:09.037" v="262"/>
          <pc:sldLayoutMkLst>
            <pc:docMk/>
            <pc:sldMasterMk cId="4234206093" sldId="2147483903"/>
            <pc:sldLayoutMk cId="3635554836" sldId="2147483911"/>
          </pc:sldLayoutMkLst>
        </pc:sldLayoutChg>
        <pc:sldLayoutChg chg="modTransition">
          <pc:chgData name="Joy Glad" userId="7071f62d58de5e11" providerId="LiveId" clId="{9F86B159-89BD-4C47-BD2E-9EE7E7679007}" dt="2024-11-22T00:19:09.037" v="262"/>
          <pc:sldLayoutMkLst>
            <pc:docMk/>
            <pc:sldMasterMk cId="4234206093" sldId="2147483903"/>
            <pc:sldLayoutMk cId="1708820403" sldId="2147483912"/>
          </pc:sldLayoutMkLst>
        </pc:sldLayoutChg>
        <pc:sldLayoutChg chg="modTransition">
          <pc:chgData name="Joy Glad" userId="7071f62d58de5e11" providerId="LiveId" clId="{9F86B159-89BD-4C47-BD2E-9EE7E7679007}" dt="2024-11-22T00:19:09.037" v="262"/>
          <pc:sldLayoutMkLst>
            <pc:docMk/>
            <pc:sldMasterMk cId="4234206093" sldId="2147483903"/>
            <pc:sldLayoutMk cId="1917251730" sldId="2147483913"/>
          </pc:sldLayoutMkLst>
        </pc:sldLayoutChg>
        <pc:sldLayoutChg chg="modTransition">
          <pc:chgData name="Joy Glad" userId="7071f62d58de5e11" providerId="LiveId" clId="{9F86B159-89BD-4C47-BD2E-9EE7E7679007}" dt="2024-11-22T00:19:09.037" v="262"/>
          <pc:sldLayoutMkLst>
            <pc:docMk/>
            <pc:sldMasterMk cId="4234206093" sldId="2147483903"/>
            <pc:sldLayoutMk cId="3505437053" sldId="2147483914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00:19:12.258" v="263"/>
        <pc:sldMasterMkLst>
          <pc:docMk/>
          <pc:sldMasterMk cId="1577812098" sldId="2147483915"/>
        </pc:sldMasterMkLst>
        <pc:sldLayoutChg chg="modTransition">
          <pc:chgData name="Joy Glad" userId="7071f62d58de5e11" providerId="LiveId" clId="{9F86B159-89BD-4C47-BD2E-9EE7E7679007}" dt="2024-11-22T00:19:12.258" v="263"/>
          <pc:sldLayoutMkLst>
            <pc:docMk/>
            <pc:sldMasterMk cId="1577812098" sldId="2147483915"/>
            <pc:sldLayoutMk cId="2899788300" sldId="2147483916"/>
          </pc:sldLayoutMkLst>
        </pc:sldLayoutChg>
        <pc:sldLayoutChg chg="modTransition">
          <pc:chgData name="Joy Glad" userId="7071f62d58de5e11" providerId="LiveId" clId="{9F86B159-89BD-4C47-BD2E-9EE7E7679007}" dt="2024-11-22T00:19:12.258" v="263"/>
          <pc:sldLayoutMkLst>
            <pc:docMk/>
            <pc:sldMasterMk cId="1577812098" sldId="2147483915"/>
            <pc:sldLayoutMk cId="3013813956" sldId="2147483917"/>
          </pc:sldLayoutMkLst>
        </pc:sldLayoutChg>
        <pc:sldLayoutChg chg="modTransition">
          <pc:chgData name="Joy Glad" userId="7071f62d58de5e11" providerId="LiveId" clId="{9F86B159-89BD-4C47-BD2E-9EE7E7679007}" dt="2024-11-22T00:19:12.258" v="263"/>
          <pc:sldLayoutMkLst>
            <pc:docMk/>
            <pc:sldMasterMk cId="1577812098" sldId="2147483915"/>
            <pc:sldLayoutMk cId="1932393885" sldId="2147483918"/>
          </pc:sldLayoutMkLst>
        </pc:sldLayoutChg>
        <pc:sldLayoutChg chg="modTransition">
          <pc:chgData name="Joy Glad" userId="7071f62d58de5e11" providerId="LiveId" clId="{9F86B159-89BD-4C47-BD2E-9EE7E7679007}" dt="2024-11-22T00:19:12.258" v="263"/>
          <pc:sldLayoutMkLst>
            <pc:docMk/>
            <pc:sldMasterMk cId="1577812098" sldId="2147483915"/>
            <pc:sldLayoutMk cId="1402961584" sldId="2147483919"/>
          </pc:sldLayoutMkLst>
        </pc:sldLayoutChg>
        <pc:sldLayoutChg chg="modTransition">
          <pc:chgData name="Joy Glad" userId="7071f62d58de5e11" providerId="LiveId" clId="{9F86B159-89BD-4C47-BD2E-9EE7E7679007}" dt="2024-11-22T00:19:12.258" v="263"/>
          <pc:sldLayoutMkLst>
            <pc:docMk/>
            <pc:sldMasterMk cId="1577812098" sldId="2147483915"/>
            <pc:sldLayoutMk cId="1086072931" sldId="2147483920"/>
          </pc:sldLayoutMkLst>
        </pc:sldLayoutChg>
        <pc:sldLayoutChg chg="modTransition">
          <pc:chgData name="Joy Glad" userId="7071f62d58de5e11" providerId="LiveId" clId="{9F86B159-89BD-4C47-BD2E-9EE7E7679007}" dt="2024-11-22T00:19:12.258" v="263"/>
          <pc:sldLayoutMkLst>
            <pc:docMk/>
            <pc:sldMasterMk cId="1577812098" sldId="2147483915"/>
            <pc:sldLayoutMk cId="2887976726" sldId="2147483921"/>
          </pc:sldLayoutMkLst>
        </pc:sldLayoutChg>
        <pc:sldLayoutChg chg="modTransition">
          <pc:chgData name="Joy Glad" userId="7071f62d58de5e11" providerId="LiveId" clId="{9F86B159-89BD-4C47-BD2E-9EE7E7679007}" dt="2024-11-22T00:19:12.258" v="263"/>
          <pc:sldLayoutMkLst>
            <pc:docMk/>
            <pc:sldMasterMk cId="1577812098" sldId="2147483915"/>
            <pc:sldLayoutMk cId="4153874749" sldId="2147483922"/>
          </pc:sldLayoutMkLst>
        </pc:sldLayoutChg>
        <pc:sldLayoutChg chg="modTransition">
          <pc:chgData name="Joy Glad" userId="7071f62d58de5e11" providerId="LiveId" clId="{9F86B159-89BD-4C47-BD2E-9EE7E7679007}" dt="2024-11-22T00:19:12.258" v="263"/>
          <pc:sldLayoutMkLst>
            <pc:docMk/>
            <pc:sldMasterMk cId="1577812098" sldId="2147483915"/>
            <pc:sldLayoutMk cId="2382094557" sldId="2147483923"/>
          </pc:sldLayoutMkLst>
        </pc:sldLayoutChg>
        <pc:sldLayoutChg chg="modTransition">
          <pc:chgData name="Joy Glad" userId="7071f62d58de5e11" providerId="LiveId" clId="{9F86B159-89BD-4C47-BD2E-9EE7E7679007}" dt="2024-11-22T00:19:12.258" v="263"/>
          <pc:sldLayoutMkLst>
            <pc:docMk/>
            <pc:sldMasterMk cId="1577812098" sldId="2147483915"/>
            <pc:sldLayoutMk cId="1847741685" sldId="2147483924"/>
          </pc:sldLayoutMkLst>
        </pc:sldLayoutChg>
        <pc:sldLayoutChg chg="modTransition">
          <pc:chgData name="Joy Glad" userId="7071f62d58de5e11" providerId="LiveId" clId="{9F86B159-89BD-4C47-BD2E-9EE7E7679007}" dt="2024-11-22T00:19:12.258" v="263"/>
          <pc:sldLayoutMkLst>
            <pc:docMk/>
            <pc:sldMasterMk cId="1577812098" sldId="2147483915"/>
            <pc:sldLayoutMk cId="2063330629" sldId="2147483925"/>
          </pc:sldLayoutMkLst>
        </pc:sldLayoutChg>
        <pc:sldLayoutChg chg="modTransition">
          <pc:chgData name="Joy Glad" userId="7071f62d58de5e11" providerId="LiveId" clId="{9F86B159-89BD-4C47-BD2E-9EE7E7679007}" dt="2024-11-22T00:19:12.258" v="263"/>
          <pc:sldLayoutMkLst>
            <pc:docMk/>
            <pc:sldMasterMk cId="1577812098" sldId="2147483915"/>
            <pc:sldLayoutMk cId="1199252774" sldId="2147483926"/>
          </pc:sldLayoutMkLst>
        </pc:sldLayoutChg>
      </pc:sldMasterChg>
      <pc:sldMasterChg chg="modTransition setBg modSldLayout">
        <pc:chgData name="Joy Glad" userId="7071f62d58de5e11" providerId="LiveId" clId="{9F86B159-89BD-4C47-BD2E-9EE7E7679007}" dt="2024-11-22T00:19:43.014" v="303"/>
        <pc:sldMasterMkLst>
          <pc:docMk/>
          <pc:sldMasterMk cId="2648673189" sldId="2147483927"/>
        </pc:sldMasterMkLst>
        <pc:sldLayoutChg chg="modTransition setBg">
          <pc:chgData name="Joy Glad" userId="7071f62d58de5e11" providerId="LiveId" clId="{9F86B159-89BD-4C47-BD2E-9EE7E7679007}" dt="2024-11-22T00:19:43.014" v="303"/>
          <pc:sldLayoutMkLst>
            <pc:docMk/>
            <pc:sldMasterMk cId="2648673189" sldId="2147483927"/>
            <pc:sldLayoutMk cId="2178495604" sldId="2147483928"/>
          </pc:sldLayoutMkLst>
        </pc:sldLayoutChg>
        <pc:sldLayoutChg chg="modTransition setBg">
          <pc:chgData name="Joy Glad" userId="7071f62d58de5e11" providerId="LiveId" clId="{9F86B159-89BD-4C47-BD2E-9EE7E7679007}" dt="2024-11-22T00:19:43.014" v="303"/>
          <pc:sldLayoutMkLst>
            <pc:docMk/>
            <pc:sldMasterMk cId="2648673189" sldId="2147483927"/>
            <pc:sldLayoutMk cId="2333004897" sldId="2147483929"/>
          </pc:sldLayoutMkLst>
        </pc:sldLayoutChg>
        <pc:sldLayoutChg chg="modTransition setBg">
          <pc:chgData name="Joy Glad" userId="7071f62d58de5e11" providerId="LiveId" clId="{9F86B159-89BD-4C47-BD2E-9EE7E7679007}" dt="2024-11-22T00:19:43.014" v="303"/>
          <pc:sldLayoutMkLst>
            <pc:docMk/>
            <pc:sldMasterMk cId="2648673189" sldId="2147483927"/>
            <pc:sldLayoutMk cId="229371785" sldId="2147483930"/>
          </pc:sldLayoutMkLst>
        </pc:sldLayoutChg>
        <pc:sldLayoutChg chg="modTransition setBg">
          <pc:chgData name="Joy Glad" userId="7071f62d58de5e11" providerId="LiveId" clId="{9F86B159-89BD-4C47-BD2E-9EE7E7679007}" dt="2024-11-22T00:19:43.014" v="303"/>
          <pc:sldLayoutMkLst>
            <pc:docMk/>
            <pc:sldMasterMk cId="2648673189" sldId="2147483927"/>
            <pc:sldLayoutMk cId="769917765" sldId="2147483931"/>
          </pc:sldLayoutMkLst>
        </pc:sldLayoutChg>
        <pc:sldLayoutChg chg="modTransition setBg">
          <pc:chgData name="Joy Glad" userId="7071f62d58de5e11" providerId="LiveId" clId="{9F86B159-89BD-4C47-BD2E-9EE7E7679007}" dt="2024-11-22T00:19:43.014" v="303"/>
          <pc:sldLayoutMkLst>
            <pc:docMk/>
            <pc:sldMasterMk cId="2648673189" sldId="2147483927"/>
            <pc:sldLayoutMk cId="1641875719" sldId="2147483932"/>
          </pc:sldLayoutMkLst>
        </pc:sldLayoutChg>
        <pc:sldLayoutChg chg="modTransition setBg">
          <pc:chgData name="Joy Glad" userId="7071f62d58de5e11" providerId="LiveId" clId="{9F86B159-89BD-4C47-BD2E-9EE7E7679007}" dt="2024-11-22T00:19:43.014" v="303"/>
          <pc:sldLayoutMkLst>
            <pc:docMk/>
            <pc:sldMasterMk cId="2648673189" sldId="2147483927"/>
            <pc:sldLayoutMk cId="3615891641" sldId="2147483933"/>
          </pc:sldLayoutMkLst>
        </pc:sldLayoutChg>
        <pc:sldLayoutChg chg="modTransition setBg">
          <pc:chgData name="Joy Glad" userId="7071f62d58de5e11" providerId="LiveId" clId="{9F86B159-89BD-4C47-BD2E-9EE7E7679007}" dt="2024-11-22T00:19:43.014" v="303"/>
          <pc:sldLayoutMkLst>
            <pc:docMk/>
            <pc:sldMasterMk cId="2648673189" sldId="2147483927"/>
            <pc:sldLayoutMk cId="2307383708" sldId="2147483934"/>
          </pc:sldLayoutMkLst>
        </pc:sldLayoutChg>
        <pc:sldLayoutChg chg="modTransition setBg">
          <pc:chgData name="Joy Glad" userId="7071f62d58de5e11" providerId="LiveId" clId="{9F86B159-89BD-4C47-BD2E-9EE7E7679007}" dt="2024-11-22T00:19:43.014" v="303"/>
          <pc:sldLayoutMkLst>
            <pc:docMk/>
            <pc:sldMasterMk cId="2648673189" sldId="2147483927"/>
            <pc:sldLayoutMk cId="1938320890" sldId="2147483935"/>
          </pc:sldLayoutMkLst>
        </pc:sldLayoutChg>
        <pc:sldLayoutChg chg="modTransition setBg">
          <pc:chgData name="Joy Glad" userId="7071f62d58de5e11" providerId="LiveId" clId="{9F86B159-89BD-4C47-BD2E-9EE7E7679007}" dt="2024-11-22T00:19:43.014" v="303"/>
          <pc:sldLayoutMkLst>
            <pc:docMk/>
            <pc:sldMasterMk cId="2648673189" sldId="2147483927"/>
            <pc:sldLayoutMk cId="2611279797" sldId="2147483936"/>
          </pc:sldLayoutMkLst>
        </pc:sldLayoutChg>
        <pc:sldLayoutChg chg="modTransition setBg">
          <pc:chgData name="Joy Glad" userId="7071f62d58de5e11" providerId="LiveId" clId="{9F86B159-89BD-4C47-BD2E-9EE7E7679007}" dt="2024-11-22T00:19:43.014" v="303"/>
          <pc:sldLayoutMkLst>
            <pc:docMk/>
            <pc:sldMasterMk cId="2648673189" sldId="2147483927"/>
            <pc:sldLayoutMk cId="1158957061" sldId="2147483937"/>
          </pc:sldLayoutMkLst>
        </pc:sldLayoutChg>
        <pc:sldLayoutChg chg="modTransition setBg">
          <pc:chgData name="Joy Glad" userId="7071f62d58de5e11" providerId="LiveId" clId="{9F86B159-89BD-4C47-BD2E-9EE7E7679007}" dt="2024-11-22T00:19:43.014" v="303"/>
          <pc:sldLayoutMkLst>
            <pc:docMk/>
            <pc:sldMasterMk cId="2648673189" sldId="2147483927"/>
            <pc:sldLayoutMk cId="2684656778" sldId="2147483938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14:20:14.905" v="305"/>
        <pc:sldMasterMkLst>
          <pc:docMk/>
          <pc:sldMasterMk cId="631101601" sldId="2147483939"/>
        </pc:sldMasterMkLst>
        <pc:sldLayoutChg chg="modTransition">
          <pc:chgData name="Joy Glad" userId="7071f62d58de5e11" providerId="LiveId" clId="{9F86B159-89BD-4C47-BD2E-9EE7E7679007}" dt="2024-11-22T14:20:14.905" v="305"/>
          <pc:sldLayoutMkLst>
            <pc:docMk/>
            <pc:sldMasterMk cId="631101601" sldId="2147483939"/>
            <pc:sldLayoutMk cId="4012318605" sldId="2147483940"/>
          </pc:sldLayoutMkLst>
        </pc:sldLayoutChg>
        <pc:sldLayoutChg chg="modTransition">
          <pc:chgData name="Joy Glad" userId="7071f62d58de5e11" providerId="LiveId" clId="{9F86B159-89BD-4C47-BD2E-9EE7E7679007}" dt="2024-11-22T14:20:14.905" v="305"/>
          <pc:sldLayoutMkLst>
            <pc:docMk/>
            <pc:sldMasterMk cId="631101601" sldId="2147483939"/>
            <pc:sldLayoutMk cId="1262839423" sldId="2147483941"/>
          </pc:sldLayoutMkLst>
        </pc:sldLayoutChg>
        <pc:sldLayoutChg chg="modTransition">
          <pc:chgData name="Joy Glad" userId="7071f62d58de5e11" providerId="LiveId" clId="{9F86B159-89BD-4C47-BD2E-9EE7E7679007}" dt="2024-11-22T14:20:14.905" v="305"/>
          <pc:sldLayoutMkLst>
            <pc:docMk/>
            <pc:sldMasterMk cId="631101601" sldId="2147483939"/>
            <pc:sldLayoutMk cId="934528566" sldId="2147483942"/>
          </pc:sldLayoutMkLst>
        </pc:sldLayoutChg>
        <pc:sldLayoutChg chg="modTransition">
          <pc:chgData name="Joy Glad" userId="7071f62d58de5e11" providerId="LiveId" clId="{9F86B159-89BD-4C47-BD2E-9EE7E7679007}" dt="2024-11-22T14:20:14.905" v="305"/>
          <pc:sldLayoutMkLst>
            <pc:docMk/>
            <pc:sldMasterMk cId="631101601" sldId="2147483939"/>
            <pc:sldLayoutMk cId="416639155" sldId="2147483943"/>
          </pc:sldLayoutMkLst>
        </pc:sldLayoutChg>
        <pc:sldLayoutChg chg="modTransition">
          <pc:chgData name="Joy Glad" userId="7071f62d58de5e11" providerId="LiveId" clId="{9F86B159-89BD-4C47-BD2E-9EE7E7679007}" dt="2024-11-22T14:20:14.905" v="305"/>
          <pc:sldLayoutMkLst>
            <pc:docMk/>
            <pc:sldMasterMk cId="631101601" sldId="2147483939"/>
            <pc:sldLayoutMk cId="1525605789" sldId="2147483944"/>
          </pc:sldLayoutMkLst>
        </pc:sldLayoutChg>
        <pc:sldLayoutChg chg="modTransition">
          <pc:chgData name="Joy Glad" userId="7071f62d58de5e11" providerId="LiveId" clId="{9F86B159-89BD-4C47-BD2E-9EE7E7679007}" dt="2024-11-22T14:20:14.905" v="305"/>
          <pc:sldLayoutMkLst>
            <pc:docMk/>
            <pc:sldMasterMk cId="631101601" sldId="2147483939"/>
            <pc:sldLayoutMk cId="3449329046" sldId="2147483945"/>
          </pc:sldLayoutMkLst>
        </pc:sldLayoutChg>
        <pc:sldLayoutChg chg="modTransition">
          <pc:chgData name="Joy Glad" userId="7071f62d58de5e11" providerId="LiveId" clId="{9F86B159-89BD-4C47-BD2E-9EE7E7679007}" dt="2024-11-22T14:20:14.905" v="305"/>
          <pc:sldLayoutMkLst>
            <pc:docMk/>
            <pc:sldMasterMk cId="631101601" sldId="2147483939"/>
            <pc:sldLayoutMk cId="249205157" sldId="2147483946"/>
          </pc:sldLayoutMkLst>
        </pc:sldLayoutChg>
        <pc:sldLayoutChg chg="modTransition">
          <pc:chgData name="Joy Glad" userId="7071f62d58de5e11" providerId="LiveId" clId="{9F86B159-89BD-4C47-BD2E-9EE7E7679007}" dt="2024-11-22T14:20:14.905" v="305"/>
          <pc:sldLayoutMkLst>
            <pc:docMk/>
            <pc:sldMasterMk cId="631101601" sldId="2147483939"/>
            <pc:sldLayoutMk cId="1807646375" sldId="2147483947"/>
          </pc:sldLayoutMkLst>
        </pc:sldLayoutChg>
        <pc:sldLayoutChg chg="modTransition">
          <pc:chgData name="Joy Glad" userId="7071f62d58de5e11" providerId="LiveId" clId="{9F86B159-89BD-4C47-BD2E-9EE7E7679007}" dt="2024-11-22T14:20:14.905" v="305"/>
          <pc:sldLayoutMkLst>
            <pc:docMk/>
            <pc:sldMasterMk cId="631101601" sldId="2147483939"/>
            <pc:sldLayoutMk cId="1138232216" sldId="2147483948"/>
          </pc:sldLayoutMkLst>
        </pc:sldLayoutChg>
        <pc:sldLayoutChg chg="modTransition">
          <pc:chgData name="Joy Glad" userId="7071f62d58de5e11" providerId="LiveId" clId="{9F86B159-89BD-4C47-BD2E-9EE7E7679007}" dt="2024-11-22T14:20:14.905" v="305"/>
          <pc:sldLayoutMkLst>
            <pc:docMk/>
            <pc:sldMasterMk cId="631101601" sldId="2147483939"/>
            <pc:sldLayoutMk cId="707893601" sldId="2147483949"/>
          </pc:sldLayoutMkLst>
        </pc:sldLayoutChg>
        <pc:sldLayoutChg chg="modTransition">
          <pc:chgData name="Joy Glad" userId="7071f62d58de5e11" providerId="LiveId" clId="{9F86B159-89BD-4C47-BD2E-9EE7E7679007}" dt="2024-11-22T14:20:14.905" v="305"/>
          <pc:sldLayoutMkLst>
            <pc:docMk/>
            <pc:sldMasterMk cId="631101601" sldId="2147483939"/>
            <pc:sldLayoutMk cId="3489438640" sldId="2147483950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14:20:18.720" v="306"/>
        <pc:sldMasterMkLst>
          <pc:docMk/>
          <pc:sldMasterMk cId="1265766277" sldId="2147483951"/>
        </pc:sldMasterMkLst>
        <pc:sldLayoutChg chg="modTransition">
          <pc:chgData name="Joy Glad" userId="7071f62d58de5e11" providerId="LiveId" clId="{9F86B159-89BD-4C47-BD2E-9EE7E7679007}" dt="2024-11-22T14:20:18.720" v="306"/>
          <pc:sldLayoutMkLst>
            <pc:docMk/>
            <pc:sldMasterMk cId="1265766277" sldId="2147483951"/>
            <pc:sldLayoutMk cId="600204778" sldId="2147483952"/>
          </pc:sldLayoutMkLst>
        </pc:sldLayoutChg>
        <pc:sldLayoutChg chg="modTransition">
          <pc:chgData name="Joy Glad" userId="7071f62d58de5e11" providerId="LiveId" clId="{9F86B159-89BD-4C47-BD2E-9EE7E7679007}" dt="2024-11-22T14:20:18.720" v="306"/>
          <pc:sldLayoutMkLst>
            <pc:docMk/>
            <pc:sldMasterMk cId="1265766277" sldId="2147483951"/>
            <pc:sldLayoutMk cId="975828600" sldId="2147483953"/>
          </pc:sldLayoutMkLst>
        </pc:sldLayoutChg>
        <pc:sldLayoutChg chg="modTransition">
          <pc:chgData name="Joy Glad" userId="7071f62d58de5e11" providerId="LiveId" clId="{9F86B159-89BD-4C47-BD2E-9EE7E7679007}" dt="2024-11-22T14:20:18.720" v="306"/>
          <pc:sldLayoutMkLst>
            <pc:docMk/>
            <pc:sldMasterMk cId="1265766277" sldId="2147483951"/>
            <pc:sldLayoutMk cId="4010913392" sldId="2147483954"/>
          </pc:sldLayoutMkLst>
        </pc:sldLayoutChg>
        <pc:sldLayoutChg chg="modTransition">
          <pc:chgData name="Joy Glad" userId="7071f62d58de5e11" providerId="LiveId" clId="{9F86B159-89BD-4C47-BD2E-9EE7E7679007}" dt="2024-11-22T14:20:18.720" v="306"/>
          <pc:sldLayoutMkLst>
            <pc:docMk/>
            <pc:sldMasterMk cId="1265766277" sldId="2147483951"/>
            <pc:sldLayoutMk cId="617441361" sldId="2147483955"/>
          </pc:sldLayoutMkLst>
        </pc:sldLayoutChg>
        <pc:sldLayoutChg chg="modTransition">
          <pc:chgData name="Joy Glad" userId="7071f62d58de5e11" providerId="LiveId" clId="{9F86B159-89BD-4C47-BD2E-9EE7E7679007}" dt="2024-11-22T14:20:18.720" v="306"/>
          <pc:sldLayoutMkLst>
            <pc:docMk/>
            <pc:sldMasterMk cId="1265766277" sldId="2147483951"/>
            <pc:sldLayoutMk cId="1720760770" sldId="2147483956"/>
          </pc:sldLayoutMkLst>
        </pc:sldLayoutChg>
        <pc:sldLayoutChg chg="modTransition">
          <pc:chgData name="Joy Glad" userId="7071f62d58de5e11" providerId="LiveId" clId="{9F86B159-89BD-4C47-BD2E-9EE7E7679007}" dt="2024-11-22T14:20:18.720" v="306"/>
          <pc:sldLayoutMkLst>
            <pc:docMk/>
            <pc:sldMasterMk cId="1265766277" sldId="2147483951"/>
            <pc:sldLayoutMk cId="5054181" sldId="2147483957"/>
          </pc:sldLayoutMkLst>
        </pc:sldLayoutChg>
        <pc:sldLayoutChg chg="modTransition">
          <pc:chgData name="Joy Glad" userId="7071f62d58de5e11" providerId="LiveId" clId="{9F86B159-89BD-4C47-BD2E-9EE7E7679007}" dt="2024-11-22T14:20:18.720" v="306"/>
          <pc:sldLayoutMkLst>
            <pc:docMk/>
            <pc:sldMasterMk cId="1265766277" sldId="2147483951"/>
            <pc:sldLayoutMk cId="3163647493" sldId="2147483958"/>
          </pc:sldLayoutMkLst>
        </pc:sldLayoutChg>
        <pc:sldLayoutChg chg="modTransition">
          <pc:chgData name="Joy Glad" userId="7071f62d58de5e11" providerId="LiveId" clId="{9F86B159-89BD-4C47-BD2E-9EE7E7679007}" dt="2024-11-22T14:20:18.720" v="306"/>
          <pc:sldLayoutMkLst>
            <pc:docMk/>
            <pc:sldMasterMk cId="1265766277" sldId="2147483951"/>
            <pc:sldLayoutMk cId="4169469162" sldId="2147483959"/>
          </pc:sldLayoutMkLst>
        </pc:sldLayoutChg>
        <pc:sldLayoutChg chg="modTransition">
          <pc:chgData name="Joy Glad" userId="7071f62d58de5e11" providerId="LiveId" clId="{9F86B159-89BD-4C47-BD2E-9EE7E7679007}" dt="2024-11-22T14:20:18.720" v="306"/>
          <pc:sldLayoutMkLst>
            <pc:docMk/>
            <pc:sldMasterMk cId="1265766277" sldId="2147483951"/>
            <pc:sldLayoutMk cId="3124200682" sldId="2147483960"/>
          </pc:sldLayoutMkLst>
        </pc:sldLayoutChg>
        <pc:sldLayoutChg chg="modTransition">
          <pc:chgData name="Joy Glad" userId="7071f62d58de5e11" providerId="LiveId" clId="{9F86B159-89BD-4C47-BD2E-9EE7E7679007}" dt="2024-11-22T14:20:18.720" v="306"/>
          <pc:sldLayoutMkLst>
            <pc:docMk/>
            <pc:sldMasterMk cId="1265766277" sldId="2147483951"/>
            <pc:sldLayoutMk cId="3018781944" sldId="2147483961"/>
          </pc:sldLayoutMkLst>
        </pc:sldLayoutChg>
        <pc:sldLayoutChg chg="modTransition">
          <pc:chgData name="Joy Glad" userId="7071f62d58de5e11" providerId="LiveId" clId="{9F86B159-89BD-4C47-BD2E-9EE7E7679007}" dt="2024-11-22T14:20:18.720" v="306"/>
          <pc:sldLayoutMkLst>
            <pc:docMk/>
            <pc:sldMasterMk cId="1265766277" sldId="2147483951"/>
            <pc:sldLayoutMk cId="3791262148" sldId="2147483962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14:20:58.423" v="308"/>
        <pc:sldMasterMkLst>
          <pc:docMk/>
          <pc:sldMasterMk cId="3160252655" sldId="2147483963"/>
        </pc:sldMasterMkLst>
        <pc:sldLayoutChg chg="modTransition">
          <pc:chgData name="Joy Glad" userId="7071f62d58de5e11" providerId="LiveId" clId="{9F86B159-89BD-4C47-BD2E-9EE7E7679007}" dt="2024-11-22T14:20:58.423" v="308"/>
          <pc:sldLayoutMkLst>
            <pc:docMk/>
            <pc:sldMasterMk cId="3160252655" sldId="2147483963"/>
            <pc:sldLayoutMk cId="758398937" sldId="2147483964"/>
          </pc:sldLayoutMkLst>
        </pc:sldLayoutChg>
        <pc:sldLayoutChg chg="modTransition">
          <pc:chgData name="Joy Glad" userId="7071f62d58de5e11" providerId="LiveId" clId="{9F86B159-89BD-4C47-BD2E-9EE7E7679007}" dt="2024-11-22T14:20:58.423" v="308"/>
          <pc:sldLayoutMkLst>
            <pc:docMk/>
            <pc:sldMasterMk cId="3160252655" sldId="2147483963"/>
            <pc:sldLayoutMk cId="293903392" sldId="2147483965"/>
          </pc:sldLayoutMkLst>
        </pc:sldLayoutChg>
        <pc:sldLayoutChg chg="modTransition">
          <pc:chgData name="Joy Glad" userId="7071f62d58de5e11" providerId="LiveId" clId="{9F86B159-89BD-4C47-BD2E-9EE7E7679007}" dt="2024-11-22T14:20:58.423" v="308"/>
          <pc:sldLayoutMkLst>
            <pc:docMk/>
            <pc:sldMasterMk cId="3160252655" sldId="2147483963"/>
            <pc:sldLayoutMk cId="1527930432" sldId="2147483966"/>
          </pc:sldLayoutMkLst>
        </pc:sldLayoutChg>
        <pc:sldLayoutChg chg="modTransition">
          <pc:chgData name="Joy Glad" userId="7071f62d58de5e11" providerId="LiveId" clId="{9F86B159-89BD-4C47-BD2E-9EE7E7679007}" dt="2024-11-22T14:20:58.423" v="308"/>
          <pc:sldLayoutMkLst>
            <pc:docMk/>
            <pc:sldMasterMk cId="3160252655" sldId="2147483963"/>
            <pc:sldLayoutMk cId="2512215255" sldId="2147483967"/>
          </pc:sldLayoutMkLst>
        </pc:sldLayoutChg>
        <pc:sldLayoutChg chg="modTransition">
          <pc:chgData name="Joy Glad" userId="7071f62d58de5e11" providerId="LiveId" clId="{9F86B159-89BD-4C47-BD2E-9EE7E7679007}" dt="2024-11-22T14:20:58.423" v="308"/>
          <pc:sldLayoutMkLst>
            <pc:docMk/>
            <pc:sldMasterMk cId="3160252655" sldId="2147483963"/>
            <pc:sldLayoutMk cId="102174940" sldId="2147483968"/>
          </pc:sldLayoutMkLst>
        </pc:sldLayoutChg>
        <pc:sldLayoutChg chg="modTransition">
          <pc:chgData name="Joy Glad" userId="7071f62d58de5e11" providerId="LiveId" clId="{9F86B159-89BD-4C47-BD2E-9EE7E7679007}" dt="2024-11-22T14:20:58.423" v="308"/>
          <pc:sldLayoutMkLst>
            <pc:docMk/>
            <pc:sldMasterMk cId="3160252655" sldId="2147483963"/>
            <pc:sldLayoutMk cId="965912411" sldId="2147483969"/>
          </pc:sldLayoutMkLst>
        </pc:sldLayoutChg>
        <pc:sldLayoutChg chg="modTransition">
          <pc:chgData name="Joy Glad" userId="7071f62d58de5e11" providerId="LiveId" clId="{9F86B159-89BD-4C47-BD2E-9EE7E7679007}" dt="2024-11-22T14:20:58.423" v="308"/>
          <pc:sldLayoutMkLst>
            <pc:docMk/>
            <pc:sldMasterMk cId="3160252655" sldId="2147483963"/>
            <pc:sldLayoutMk cId="2899547441" sldId="2147483970"/>
          </pc:sldLayoutMkLst>
        </pc:sldLayoutChg>
        <pc:sldLayoutChg chg="modTransition">
          <pc:chgData name="Joy Glad" userId="7071f62d58de5e11" providerId="LiveId" clId="{9F86B159-89BD-4C47-BD2E-9EE7E7679007}" dt="2024-11-22T14:20:58.423" v="308"/>
          <pc:sldLayoutMkLst>
            <pc:docMk/>
            <pc:sldMasterMk cId="3160252655" sldId="2147483963"/>
            <pc:sldLayoutMk cId="3960177145" sldId="2147483971"/>
          </pc:sldLayoutMkLst>
        </pc:sldLayoutChg>
        <pc:sldLayoutChg chg="modTransition">
          <pc:chgData name="Joy Glad" userId="7071f62d58de5e11" providerId="LiveId" clId="{9F86B159-89BD-4C47-BD2E-9EE7E7679007}" dt="2024-11-22T14:20:58.423" v="308"/>
          <pc:sldLayoutMkLst>
            <pc:docMk/>
            <pc:sldMasterMk cId="3160252655" sldId="2147483963"/>
            <pc:sldLayoutMk cId="648771354" sldId="2147483972"/>
          </pc:sldLayoutMkLst>
        </pc:sldLayoutChg>
        <pc:sldLayoutChg chg="modTransition">
          <pc:chgData name="Joy Glad" userId="7071f62d58de5e11" providerId="LiveId" clId="{9F86B159-89BD-4C47-BD2E-9EE7E7679007}" dt="2024-11-22T14:20:58.423" v="308"/>
          <pc:sldLayoutMkLst>
            <pc:docMk/>
            <pc:sldMasterMk cId="3160252655" sldId="2147483963"/>
            <pc:sldLayoutMk cId="1214272953" sldId="2147483973"/>
          </pc:sldLayoutMkLst>
        </pc:sldLayoutChg>
        <pc:sldLayoutChg chg="modTransition">
          <pc:chgData name="Joy Glad" userId="7071f62d58de5e11" providerId="LiveId" clId="{9F86B159-89BD-4C47-BD2E-9EE7E7679007}" dt="2024-11-22T14:20:58.423" v="308"/>
          <pc:sldLayoutMkLst>
            <pc:docMk/>
            <pc:sldMasterMk cId="3160252655" sldId="2147483963"/>
            <pc:sldLayoutMk cId="4018620189" sldId="2147483974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14:21:05.553" v="309"/>
        <pc:sldMasterMkLst>
          <pc:docMk/>
          <pc:sldMasterMk cId="1485338951" sldId="2147483975"/>
        </pc:sldMasterMkLst>
        <pc:sldLayoutChg chg="modTransition">
          <pc:chgData name="Joy Glad" userId="7071f62d58de5e11" providerId="LiveId" clId="{9F86B159-89BD-4C47-BD2E-9EE7E7679007}" dt="2024-11-22T14:21:05.553" v="309"/>
          <pc:sldLayoutMkLst>
            <pc:docMk/>
            <pc:sldMasterMk cId="1485338951" sldId="2147483975"/>
            <pc:sldLayoutMk cId="3376751732" sldId="2147483976"/>
          </pc:sldLayoutMkLst>
        </pc:sldLayoutChg>
        <pc:sldLayoutChg chg="modTransition">
          <pc:chgData name="Joy Glad" userId="7071f62d58de5e11" providerId="LiveId" clId="{9F86B159-89BD-4C47-BD2E-9EE7E7679007}" dt="2024-11-22T14:21:05.553" v="309"/>
          <pc:sldLayoutMkLst>
            <pc:docMk/>
            <pc:sldMasterMk cId="1485338951" sldId="2147483975"/>
            <pc:sldLayoutMk cId="3289925440" sldId="2147483977"/>
          </pc:sldLayoutMkLst>
        </pc:sldLayoutChg>
        <pc:sldLayoutChg chg="modTransition">
          <pc:chgData name="Joy Glad" userId="7071f62d58de5e11" providerId="LiveId" clId="{9F86B159-89BD-4C47-BD2E-9EE7E7679007}" dt="2024-11-22T14:21:05.553" v="309"/>
          <pc:sldLayoutMkLst>
            <pc:docMk/>
            <pc:sldMasterMk cId="1485338951" sldId="2147483975"/>
            <pc:sldLayoutMk cId="3517618187" sldId="2147483978"/>
          </pc:sldLayoutMkLst>
        </pc:sldLayoutChg>
        <pc:sldLayoutChg chg="modTransition">
          <pc:chgData name="Joy Glad" userId="7071f62d58de5e11" providerId="LiveId" clId="{9F86B159-89BD-4C47-BD2E-9EE7E7679007}" dt="2024-11-22T14:21:05.553" v="309"/>
          <pc:sldLayoutMkLst>
            <pc:docMk/>
            <pc:sldMasterMk cId="1485338951" sldId="2147483975"/>
            <pc:sldLayoutMk cId="17044623" sldId="2147483979"/>
          </pc:sldLayoutMkLst>
        </pc:sldLayoutChg>
        <pc:sldLayoutChg chg="modTransition">
          <pc:chgData name="Joy Glad" userId="7071f62d58de5e11" providerId="LiveId" clId="{9F86B159-89BD-4C47-BD2E-9EE7E7679007}" dt="2024-11-22T14:21:05.553" v="309"/>
          <pc:sldLayoutMkLst>
            <pc:docMk/>
            <pc:sldMasterMk cId="1485338951" sldId="2147483975"/>
            <pc:sldLayoutMk cId="462242201" sldId="2147483980"/>
          </pc:sldLayoutMkLst>
        </pc:sldLayoutChg>
        <pc:sldLayoutChg chg="modTransition">
          <pc:chgData name="Joy Glad" userId="7071f62d58de5e11" providerId="LiveId" clId="{9F86B159-89BD-4C47-BD2E-9EE7E7679007}" dt="2024-11-22T14:21:05.553" v="309"/>
          <pc:sldLayoutMkLst>
            <pc:docMk/>
            <pc:sldMasterMk cId="1485338951" sldId="2147483975"/>
            <pc:sldLayoutMk cId="226193221" sldId="2147483981"/>
          </pc:sldLayoutMkLst>
        </pc:sldLayoutChg>
        <pc:sldLayoutChg chg="modTransition">
          <pc:chgData name="Joy Glad" userId="7071f62d58de5e11" providerId="LiveId" clId="{9F86B159-89BD-4C47-BD2E-9EE7E7679007}" dt="2024-11-22T14:21:05.553" v="309"/>
          <pc:sldLayoutMkLst>
            <pc:docMk/>
            <pc:sldMasterMk cId="1485338951" sldId="2147483975"/>
            <pc:sldLayoutMk cId="2376554300" sldId="2147483982"/>
          </pc:sldLayoutMkLst>
        </pc:sldLayoutChg>
        <pc:sldLayoutChg chg="modTransition">
          <pc:chgData name="Joy Glad" userId="7071f62d58de5e11" providerId="LiveId" clId="{9F86B159-89BD-4C47-BD2E-9EE7E7679007}" dt="2024-11-22T14:21:05.553" v="309"/>
          <pc:sldLayoutMkLst>
            <pc:docMk/>
            <pc:sldMasterMk cId="1485338951" sldId="2147483975"/>
            <pc:sldLayoutMk cId="4073247431" sldId="2147483983"/>
          </pc:sldLayoutMkLst>
        </pc:sldLayoutChg>
        <pc:sldLayoutChg chg="modTransition">
          <pc:chgData name="Joy Glad" userId="7071f62d58de5e11" providerId="LiveId" clId="{9F86B159-89BD-4C47-BD2E-9EE7E7679007}" dt="2024-11-22T14:21:05.553" v="309"/>
          <pc:sldLayoutMkLst>
            <pc:docMk/>
            <pc:sldMasterMk cId="1485338951" sldId="2147483975"/>
            <pc:sldLayoutMk cId="1723340944" sldId="2147483984"/>
          </pc:sldLayoutMkLst>
        </pc:sldLayoutChg>
        <pc:sldLayoutChg chg="modTransition">
          <pc:chgData name="Joy Glad" userId="7071f62d58de5e11" providerId="LiveId" clId="{9F86B159-89BD-4C47-BD2E-9EE7E7679007}" dt="2024-11-22T14:21:05.553" v="309"/>
          <pc:sldLayoutMkLst>
            <pc:docMk/>
            <pc:sldMasterMk cId="1485338951" sldId="2147483975"/>
            <pc:sldLayoutMk cId="1239471330" sldId="2147483985"/>
          </pc:sldLayoutMkLst>
        </pc:sldLayoutChg>
        <pc:sldLayoutChg chg="modTransition">
          <pc:chgData name="Joy Glad" userId="7071f62d58de5e11" providerId="LiveId" clId="{9F86B159-89BD-4C47-BD2E-9EE7E7679007}" dt="2024-11-22T14:21:05.553" v="309"/>
          <pc:sldLayoutMkLst>
            <pc:docMk/>
            <pc:sldMasterMk cId="1485338951" sldId="2147483975"/>
            <pc:sldLayoutMk cId="80632128" sldId="2147483986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15:40:47.902" v="313"/>
        <pc:sldMasterMkLst>
          <pc:docMk/>
          <pc:sldMasterMk cId="786061992" sldId="2147483987"/>
        </pc:sldMasterMkLst>
        <pc:sldLayoutChg chg="modTransition">
          <pc:chgData name="Joy Glad" userId="7071f62d58de5e11" providerId="LiveId" clId="{9F86B159-89BD-4C47-BD2E-9EE7E7679007}" dt="2024-11-22T15:40:47.902" v="313"/>
          <pc:sldLayoutMkLst>
            <pc:docMk/>
            <pc:sldMasterMk cId="786061992" sldId="2147483987"/>
            <pc:sldLayoutMk cId="3680992620" sldId="2147483988"/>
          </pc:sldLayoutMkLst>
        </pc:sldLayoutChg>
        <pc:sldLayoutChg chg="modTransition">
          <pc:chgData name="Joy Glad" userId="7071f62d58de5e11" providerId="LiveId" clId="{9F86B159-89BD-4C47-BD2E-9EE7E7679007}" dt="2024-11-22T15:40:47.902" v="313"/>
          <pc:sldLayoutMkLst>
            <pc:docMk/>
            <pc:sldMasterMk cId="786061992" sldId="2147483987"/>
            <pc:sldLayoutMk cId="2253495778" sldId="2147483989"/>
          </pc:sldLayoutMkLst>
        </pc:sldLayoutChg>
        <pc:sldLayoutChg chg="modTransition">
          <pc:chgData name="Joy Glad" userId="7071f62d58de5e11" providerId="LiveId" clId="{9F86B159-89BD-4C47-BD2E-9EE7E7679007}" dt="2024-11-22T15:40:47.902" v="313"/>
          <pc:sldLayoutMkLst>
            <pc:docMk/>
            <pc:sldMasterMk cId="786061992" sldId="2147483987"/>
            <pc:sldLayoutMk cId="4011308776" sldId="2147483990"/>
          </pc:sldLayoutMkLst>
        </pc:sldLayoutChg>
        <pc:sldLayoutChg chg="modTransition">
          <pc:chgData name="Joy Glad" userId="7071f62d58de5e11" providerId="LiveId" clId="{9F86B159-89BD-4C47-BD2E-9EE7E7679007}" dt="2024-11-22T15:40:47.902" v="313"/>
          <pc:sldLayoutMkLst>
            <pc:docMk/>
            <pc:sldMasterMk cId="786061992" sldId="2147483987"/>
            <pc:sldLayoutMk cId="3544435380" sldId="2147483991"/>
          </pc:sldLayoutMkLst>
        </pc:sldLayoutChg>
        <pc:sldLayoutChg chg="modTransition">
          <pc:chgData name="Joy Glad" userId="7071f62d58de5e11" providerId="LiveId" clId="{9F86B159-89BD-4C47-BD2E-9EE7E7679007}" dt="2024-11-22T15:40:47.902" v="313"/>
          <pc:sldLayoutMkLst>
            <pc:docMk/>
            <pc:sldMasterMk cId="786061992" sldId="2147483987"/>
            <pc:sldLayoutMk cId="2529399412" sldId="2147483992"/>
          </pc:sldLayoutMkLst>
        </pc:sldLayoutChg>
        <pc:sldLayoutChg chg="modTransition">
          <pc:chgData name="Joy Glad" userId="7071f62d58de5e11" providerId="LiveId" clId="{9F86B159-89BD-4C47-BD2E-9EE7E7679007}" dt="2024-11-22T15:40:47.902" v="313"/>
          <pc:sldLayoutMkLst>
            <pc:docMk/>
            <pc:sldMasterMk cId="786061992" sldId="2147483987"/>
            <pc:sldLayoutMk cId="1103648252" sldId="2147483993"/>
          </pc:sldLayoutMkLst>
        </pc:sldLayoutChg>
        <pc:sldLayoutChg chg="modTransition">
          <pc:chgData name="Joy Glad" userId="7071f62d58de5e11" providerId="LiveId" clId="{9F86B159-89BD-4C47-BD2E-9EE7E7679007}" dt="2024-11-22T15:40:47.902" v="313"/>
          <pc:sldLayoutMkLst>
            <pc:docMk/>
            <pc:sldMasterMk cId="786061992" sldId="2147483987"/>
            <pc:sldLayoutMk cId="446480649" sldId="2147483994"/>
          </pc:sldLayoutMkLst>
        </pc:sldLayoutChg>
        <pc:sldLayoutChg chg="modTransition">
          <pc:chgData name="Joy Glad" userId="7071f62d58de5e11" providerId="LiveId" clId="{9F86B159-89BD-4C47-BD2E-9EE7E7679007}" dt="2024-11-22T15:40:47.902" v="313"/>
          <pc:sldLayoutMkLst>
            <pc:docMk/>
            <pc:sldMasterMk cId="786061992" sldId="2147483987"/>
            <pc:sldLayoutMk cId="3654696943" sldId="2147483995"/>
          </pc:sldLayoutMkLst>
        </pc:sldLayoutChg>
        <pc:sldLayoutChg chg="modTransition">
          <pc:chgData name="Joy Glad" userId="7071f62d58de5e11" providerId="LiveId" clId="{9F86B159-89BD-4C47-BD2E-9EE7E7679007}" dt="2024-11-22T15:40:47.902" v="313"/>
          <pc:sldLayoutMkLst>
            <pc:docMk/>
            <pc:sldMasterMk cId="786061992" sldId="2147483987"/>
            <pc:sldLayoutMk cId="3340539177" sldId="2147483996"/>
          </pc:sldLayoutMkLst>
        </pc:sldLayoutChg>
        <pc:sldLayoutChg chg="modTransition">
          <pc:chgData name="Joy Glad" userId="7071f62d58de5e11" providerId="LiveId" clId="{9F86B159-89BD-4C47-BD2E-9EE7E7679007}" dt="2024-11-22T15:40:47.902" v="313"/>
          <pc:sldLayoutMkLst>
            <pc:docMk/>
            <pc:sldMasterMk cId="786061992" sldId="2147483987"/>
            <pc:sldLayoutMk cId="2875687370" sldId="2147483997"/>
          </pc:sldLayoutMkLst>
        </pc:sldLayoutChg>
        <pc:sldLayoutChg chg="modTransition">
          <pc:chgData name="Joy Glad" userId="7071f62d58de5e11" providerId="LiveId" clId="{9F86B159-89BD-4C47-BD2E-9EE7E7679007}" dt="2024-11-22T15:40:47.902" v="313"/>
          <pc:sldLayoutMkLst>
            <pc:docMk/>
            <pc:sldMasterMk cId="786061992" sldId="2147483987"/>
            <pc:sldLayoutMk cId="993160771" sldId="2147483998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15:40:28.069" v="310"/>
        <pc:sldMasterMkLst>
          <pc:docMk/>
          <pc:sldMasterMk cId="2134216763" sldId="2147483987"/>
        </pc:sldMasterMkLst>
        <pc:sldLayoutChg chg="modTransition">
          <pc:chgData name="Joy Glad" userId="7071f62d58de5e11" providerId="LiveId" clId="{9F86B159-89BD-4C47-BD2E-9EE7E7679007}" dt="2024-11-22T15:40:28.069" v="310"/>
          <pc:sldLayoutMkLst>
            <pc:docMk/>
            <pc:sldMasterMk cId="2134216763" sldId="2147483987"/>
            <pc:sldLayoutMk cId="1363391246" sldId="2147483988"/>
          </pc:sldLayoutMkLst>
        </pc:sldLayoutChg>
        <pc:sldLayoutChg chg="modTransition">
          <pc:chgData name="Joy Glad" userId="7071f62d58de5e11" providerId="LiveId" clId="{9F86B159-89BD-4C47-BD2E-9EE7E7679007}" dt="2024-11-22T15:40:28.069" v="310"/>
          <pc:sldLayoutMkLst>
            <pc:docMk/>
            <pc:sldMasterMk cId="2134216763" sldId="2147483987"/>
            <pc:sldLayoutMk cId="3784365638" sldId="2147483989"/>
          </pc:sldLayoutMkLst>
        </pc:sldLayoutChg>
        <pc:sldLayoutChg chg="modTransition">
          <pc:chgData name="Joy Glad" userId="7071f62d58de5e11" providerId="LiveId" clId="{9F86B159-89BD-4C47-BD2E-9EE7E7679007}" dt="2024-11-22T15:40:28.069" v="310"/>
          <pc:sldLayoutMkLst>
            <pc:docMk/>
            <pc:sldMasterMk cId="2134216763" sldId="2147483987"/>
            <pc:sldLayoutMk cId="3821185473" sldId="2147483990"/>
          </pc:sldLayoutMkLst>
        </pc:sldLayoutChg>
        <pc:sldLayoutChg chg="modTransition">
          <pc:chgData name="Joy Glad" userId="7071f62d58de5e11" providerId="LiveId" clId="{9F86B159-89BD-4C47-BD2E-9EE7E7679007}" dt="2024-11-22T15:40:28.069" v="310"/>
          <pc:sldLayoutMkLst>
            <pc:docMk/>
            <pc:sldMasterMk cId="2134216763" sldId="2147483987"/>
            <pc:sldLayoutMk cId="3252326758" sldId="2147483991"/>
          </pc:sldLayoutMkLst>
        </pc:sldLayoutChg>
        <pc:sldLayoutChg chg="modTransition">
          <pc:chgData name="Joy Glad" userId="7071f62d58de5e11" providerId="LiveId" clId="{9F86B159-89BD-4C47-BD2E-9EE7E7679007}" dt="2024-11-22T15:40:28.069" v="310"/>
          <pc:sldLayoutMkLst>
            <pc:docMk/>
            <pc:sldMasterMk cId="2134216763" sldId="2147483987"/>
            <pc:sldLayoutMk cId="1277848378" sldId="2147483992"/>
          </pc:sldLayoutMkLst>
        </pc:sldLayoutChg>
        <pc:sldLayoutChg chg="modTransition">
          <pc:chgData name="Joy Glad" userId="7071f62d58de5e11" providerId="LiveId" clId="{9F86B159-89BD-4C47-BD2E-9EE7E7679007}" dt="2024-11-22T15:40:28.069" v="310"/>
          <pc:sldLayoutMkLst>
            <pc:docMk/>
            <pc:sldMasterMk cId="2134216763" sldId="2147483987"/>
            <pc:sldLayoutMk cId="3488847829" sldId="2147483993"/>
          </pc:sldLayoutMkLst>
        </pc:sldLayoutChg>
        <pc:sldLayoutChg chg="modTransition">
          <pc:chgData name="Joy Glad" userId="7071f62d58de5e11" providerId="LiveId" clId="{9F86B159-89BD-4C47-BD2E-9EE7E7679007}" dt="2024-11-22T15:40:28.069" v="310"/>
          <pc:sldLayoutMkLst>
            <pc:docMk/>
            <pc:sldMasterMk cId="2134216763" sldId="2147483987"/>
            <pc:sldLayoutMk cId="693204715" sldId="2147483994"/>
          </pc:sldLayoutMkLst>
        </pc:sldLayoutChg>
        <pc:sldLayoutChg chg="modTransition">
          <pc:chgData name="Joy Glad" userId="7071f62d58de5e11" providerId="LiveId" clId="{9F86B159-89BD-4C47-BD2E-9EE7E7679007}" dt="2024-11-22T15:40:28.069" v="310"/>
          <pc:sldLayoutMkLst>
            <pc:docMk/>
            <pc:sldMasterMk cId="2134216763" sldId="2147483987"/>
            <pc:sldLayoutMk cId="318756798" sldId="2147483995"/>
          </pc:sldLayoutMkLst>
        </pc:sldLayoutChg>
        <pc:sldLayoutChg chg="modTransition">
          <pc:chgData name="Joy Glad" userId="7071f62d58de5e11" providerId="LiveId" clId="{9F86B159-89BD-4C47-BD2E-9EE7E7679007}" dt="2024-11-22T15:40:28.069" v="310"/>
          <pc:sldLayoutMkLst>
            <pc:docMk/>
            <pc:sldMasterMk cId="2134216763" sldId="2147483987"/>
            <pc:sldLayoutMk cId="2626455563" sldId="2147483996"/>
          </pc:sldLayoutMkLst>
        </pc:sldLayoutChg>
        <pc:sldLayoutChg chg="modTransition">
          <pc:chgData name="Joy Glad" userId="7071f62d58de5e11" providerId="LiveId" clId="{9F86B159-89BD-4C47-BD2E-9EE7E7679007}" dt="2024-11-22T15:40:28.069" v="310"/>
          <pc:sldLayoutMkLst>
            <pc:docMk/>
            <pc:sldMasterMk cId="2134216763" sldId="2147483987"/>
            <pc:sldLayoutMk cId="455117069" sldId="2147483997"/>
          </pc:sldLayoutMkLst>
        </pc:sldLayoutChg>
        <pc:sldLayoutChg chg="modTransition">
          <pc:chgData name="Joy Glad" userId="7071f62d58de5e11" providerId="LiveId" clId="{9F86B159-89BD-4C47-BD2E-9EE7E7679007}" dt="2024-11-22T15:40:28.069" v="310"/>
          <pc:sldLayoutMkLst>
            <pc:docMk/>
            <pc:sldMasterMk cId="2134216763" sldId="2147483987"/>
            <pc:sldLayoutMk cId="2680841978" sldId="2147483998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15:40:50.005" v="314"/>
        <pc:sldMasterMkLst>
          <pc:docMk/>
          <pc:sldMasterMk cId="2102463393" sldId="2147483999"/>
        </pc:sldMasterMkLst>
        <pc:sldLayoutChg chg="modTransition">
          <pc:chgData name="Joy Glad" userId="7071f62d58de5e11" providerId="LiveId" clId="{9F86B159-89BD-4C47-BD2E-9EE7E7679007}" dt="2024-11-22T15:40:50.005" v="314"/>
          <pc:sldLayoutMkLst>
            <pc:docMk/>
            <pc:sldMasterMk cId="2102463393" sldId="2147483999"/>
            <pc:sldLayoutMk cId="205553297" sldId="2147484000"/>
          </pc:sldLayoutMkLst>
        </pc:sldLayoutChg>
        <pc:sldLayoutChg chg="modTransition">
          <pc:chgData name="Joy Glad" userId="7071f62d58de5e11" providerId="LiveId" clId="{9F86B159-89BD-4C47-BD2E-9EE7E7679007}" dt="2024-11-22T15:40:50.005" v="314"/>
          <pc:sldLayoutMkLst>
            <pc:docMk/>
            <pc:sldMasterMk cId="2102463393" sldId="2147483999"/>
            <pc:sldLayoutMk cId="2871830899" sldId="2147484001"/>
          </pc:sldLayoutMkLst>
        </pc:sldLayoutChg>
        <pc:sldLayoutChg chg="modTransition">
          <pc:chgData name="Joy Glad" userId="7071f62d58de5e11" providerId="LiveId" clId="{9F86B159-89BD-4C47-BD2E-9EE7E7679007}" dt="2024-11-22T15:40:50.005" v="314"/>
          <pc:sldLayoutMkLst>
            <pc:docMk/>
            <pc:sldMasterMk cId="2102463393" sldId="2147483999"/>
            <pc:sldLayoutMk cId="1217782908" sldId="2147484002"/>
          </pc:sldLayoutMkLst>
        </pc:sldLayoutChg>
        <pc:sldLayoutChg chg="modTransition">
          <pc:chgData name="Joy Glad" userId="7071f62d58de5e11" providerId="LiveId" clId="{9F86B159-89BD-4C47-BD2E-9EE7E7679007}" dt="2024-11-22T15:40:50.005" v="314"/>
          <pc:sldLayoutMkLst>
            <pc:docMk/>
            <pc:sldMasterMk cId="2102463393" sldId="2147483999"/>
            <pc:sldLayoutMk cId="1669095879" sldId="2147484003"/>
          </pc:sldLayoutMkLst>
        </pc:sldLayoutChg>
        <pc:sldLayoutChg chg="modTransition">
          <pc:chgData name="Joy Glad" userId="7071f62d58de5e11" providerId="LiveId" clId="{9F86B159-89BD-4C47-BD2E-9EE7E7679007}" dt="2024-11-22T15:40:50.005" v="314"/>
          <pc:sldLayoutMkLst>
            <pc:docMk/>
            <pc:sldMasterMk cId="2102463393" sldId="2147483999"/>
            <pc:sldLayoutMk cId="1842824235" sldId="2147484004"/>
          </pc:sldLayoutMkLst>
        </pc:sldLayoutChg>
        <pc:sldLayoutChg chg="modTransition">
          <pc:chgData name="Joy Glad" userId="7071f62d58de5e11" providerId="LiveId" clId="{9F86B159-89BD-4C47-BD2E-9EE7E7679007}" dt="2024-11-22T15:40:50.005" v="314"/>
          <pc:sldLayoutMkLst>
            <pc:docMk/>
            <pc:sldMasterMk cId="2102463393" sldId="2147483999"/>
            <pc:sldLayoutMk cId="2957803461" sldId="2147484005"/>
          </pc:sldLayoutMkLst>
        </pc:sldLayoutChg>
        <pc:sldLayoutChg chg="modTransition">
          <pc:chgData name="Joy Glad" userId="7071f62d58de5e11" providerId="LiveId" clId="{9F86B159-89BD-4C47-BD2E-9EE7E7679007}" dt="2024-11-22T15:40:50.005" v="314"/>
          <pc:sldLayoutMkLst>
            <pc:docMk/>
            <pc:sldMasterMk cId="2102463393" sldId="2147483999"/>
            <pc:sldLayoutMk cId="974862168" sldId="2147484006"/>
          </pc:sldLayoutMkLst>
        </pc:sldLayoutChg>
        <pc:sldLayoutChg chg="modTransition">
          <pc:chgData name="Joy Glad" userId="7071f62d58de5e11" providerId="LiveId" clId="{9F86B159-89BD-4C47-BD2E-9EE7E7679007}" dt="2024-11-22T15:40:50.005" v="314"/>
          <pc:sldLayoutMkLst>
            <pc:docMk/>
            <pc:sldMasterMk cId="2102463393" sldId="2147483999"/>
            <pc:sldLayoutMk cId="1137244794" sldId="2147484007"/>
          </pc:sldLayoutMkLst>
        </pc:sldLayoutChg>
        <pc:sldLayoutChg chg="modTransition">
          <pc:chgData name="Joy Glad" userId="7071f62d58de5e11" providerId="LiveId" clId="{9F86B159-89BD-4C47-BD2E-9EE7E7679007}" dt="2024-11-22T15:40:50.005" v="314"/>
          <pc:sldLayoutMkLst>
            <pc:docMk/>
            <pc:sldMasterMk cId="2102463393" sldId="2147483999"/>
            <pc:sldLayoutMk cId="269391433" sldId="2147484008"/>
          </pc:sldLayoutMkLst>
        </pc:sldLayoutChg>
        <pc:sldLayoutChg chg="modTransition">
          <pc:chgData name="Joy Glad" userId="7071f62d58de5e11" providerId="LiveId" clId="{9F86B159-89BD-4C47-BD2E-9EE7E7679007}" dt="2024-11-22T15:40:50.005" v="314"/>
          <pc:sldLayoutMkLst>
            <pc:docMk/>
            <pc:sldMasterMk cId="2102463393" sldId="2147483999"/>
            <pc:sldLayoutMk cId="2408409890" sldId="2147484009"/>
          </pc:sldLayoutMkLst>
        </pc:sldLayoutChg>
        <pc:sldLayoutChg chg="modTransition">
          <pc:chgData name="Joy Glad" userId="7071f62d58de5e11" providerId="LiveId" clId="{9F86B159-89BD-4C47-BD2E-9EE7E7679007}" dt="2024-11-22T15:40:50.005" v="314"/>
          <pc:sldLayoutMkLst>
            <pc:docMk/>
            <pc:sldMasterMk cId="2102463393" sldId="2147483999"/>
            <pc:sldLayoutMk cId="28516222" sldId="2147484010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15:40:51.746" v="315"/>
        <pc:sldMasterMkLst>
          <pc:docMk/>
          <pc:sldMasterMk cId="2202252526" sldId="2147484011"/>
        </pc:sldMasterMkLst>
        <pc:sldLayoutChg chg="modTransition">
          <pc:chgData name="Joy Glad" userId="7071f62d58de5e11" providerId="LiveId" clId="{9F86B159-89BD-4C47-BD2E-9EE7E7679007}" dt="2024-11-22T15:40:51.746" v="315"/>
          <pc:sldLayoutMkLst>
            <pc:docMk/>
            <pc:sldMasterMk cId="2202252526" sldId="2147484011"/>
            <pc:sldLayoutMk cId="2799347943" sldId="2147484012"/>
          </pc:sldLayoutMkLst>
        </pc:sldLayoutChg>
        <pc:sldLayoutChg chg="modTransition">
          <pc:chgData name="Joy Glad" userId="7071f62d58de5e11" providerId="LiveId" clId="{9F86B159-89BD-4C47-BD2E-9EE7E7679007}" dt="2024-11-22T15:40:51.746" v="315"/>
          <pc:sldLayoutMkLst>
            <pc:docMk/>
            <pc:sldMasterMk cId="2202252526" sldId="2147484011"/>
            <pc:sldLayoutMk cId="918418579" sldId="2147484013"/>
          </pc:sldLayoutMkLst>
        </pc:sldLayoutChg>
        <pc:sldLayoutChg chg="modTransition">
          <pc:chgData name="Joy Glad" userId="7071f62d58de5e11" providerId="LiveId" clId="{9F86B159-89BD-4C47-BD2E-9EE7E7679007}" dt="2024-11-22T15:40:51.746" v="315"/>
          <pc:sldLayoutMkLst>
            <pc:docMk/>
            <pc:sldMasterMk cId="2202252526" sldId="2147484011"/>
            <pc:sldLayoutMk cId="1712467538" sldId="2147484014"/>
          </pc:sldLayoutMkLst>
        </pc:sldLayoutChg>
        <pc:sldLayoutChg chg="modTransition">
          <pc:chgData name="Joy Glad" userId="7071f62d58de5e11" providerId="LiveId" clId="{9F86B159-89BD-4C47-BD2E-9EE7E7679007}" dt="2024-11-22T15:40:51.746" v="315"/>
          <pc:sldLayoutMkLst>
            <pc:docMk/>
            <pc:sldMasterMk cId="2202252526" sldId="2147484011"/>
            <pc:sldLayoutMk cId="2847180190" sldId="2147484015"/>
          </pc:sldLayoutMkLst>
        </pc:sldLayoutChg>
        <pc:sldLayoutChg chg="modTransition">
          <pc:chgData name="Joy Glad" userId="7071f62d58de5e11" providerId="LiveId" clId="{9F86B159-89BD-4C47-BD2E-9EE7E7679007}" dt="2024-11-22T15:40:51.746" v="315"/>
          <pc:sldLayoutMkLst>
            <pc:docMk/>
            <pc:sldMasterMk cId="2202252526" sldId="2147484011"/>
            <pc:sldLayoutMk cId="2425299559" sldId="2147484016"/>
          </pc:sldLayoutMkLst>
        </pc:sldLayoutChg>
        <pc:sldLayoutChg chg="modTransition">
          <pc:chgData name="Joy Glad" userId="7071f62d58de5e11" providerId="LiveId" clId="{9F86B159-89BD-4C47-BD2E-9EE7E7679007}" dt="2024-11-22T15:40:51.746" v="315"/>
          <pc:sldLayoutMkLst>
            <pc:docMk/>
            <pc:sldMasterMk cId="2202252526" sldId="2147484011"/>
            <pc:sldLayoutMk cId="181488071" sldId="2147484017"/>
          </pc:sldLayoutMkLst>
        </pc:sldLayoutChg>
        <pc:sldLayoutChg chg="modTransition">
          <pc:chgData name="Joy Glad" userId="7071f62d58de5e11" providerId="LiveId" clId="{9F86B159-89BD-4C47-BD2E-9EE7E7679007}" dt="2024-11-22T15:40:51.746" v="315"/>
          <pc:sldLayoutMkLst>
            <pc:docMk/>
            <pc:sldMasterMk cId="2202252526" sldId="2147484011"/>
            <pc:sldLayoutMk cId="3361170706" sldId="2147484018"/>
          </pc:sldLayoutMkLst>
        </pc:sldLayoutChg>
        <pc:sldLayoutChg chg="modTransition">
          <pc:chgData name="Joy Glad" userId="7071f62d58de5e11" providerId="LiveId" clId="{9F86B159-89BD-4C47-BD2E-9EE7E7679007}" dt="2024-11-22T15:40:51.746" v="315"/>
          <pc:sldLayoutMkLst>
            <pc:docMk/>
            <pc:sldMasterMk cId="2202252526" sldId="2147484011"/>
            <pc:sldLayoutMk cId="2751115214" sldId="2147484019"/>
          </pc:sldLayoutMkLst>
        </pc:sldLayoutChg>
        <pc:sldLayoutChg chg="modTransition">
          <pc:chgData name="Joy Glad" userId="7071f62d58de5e11" providerId="LiveId" clId="{9F86B159-89BD-4C47-BD2E-9EE7E7679007}" dt="2024-11-22T15:40:51.746" v="315"/>
          <pc:sldLayoutMkLst>
            <pc:docMk/>
            <pc:sldMasterMk cId="2202252526" sldId="2147484011"/>
            <pc:sldLayoutMk cId="1484095535" sldId="2147484020"/>
          </pc:sldLayoutMkLst>
        </pc:sldLayoutChg>
        <pc:sldLayoutChg chg="modTransition">
          <pc:chgData name="Joy Glad" userId="7071f62d58de5e11" providerId="LiveId" clId="{9F86B159-89BD-4C47-BD2E-9EE7E7679007}" dt="2024-11-22T15:40:51.746" v="315"/>
          <pc:sldLayoutMkLst>
            <pc:docMk/>
            <pc:sldMasterMk cId="2202252526" sldId="2147484011"/>
            <pc:sldLayoutMk cId="24656806" sldId="2147484021"/>
          </pc:sldLayoutMkLst>
        </pc:sldLayoutChg>
        <pc:sldLayoutChg chg="modTransition">
          <pc:chgData name="Joy Glad" userId="7071f62d58de5e11" providerId="LiveId" clId="{9F86B159-89BD-4C47-BD2E-9EE7E7679007}" dt="2024-11-22T15:40:51.746" v="315"/>
          <pc:sldLayoutMkLst>
            <pc:docMk/>
            <pc:sldMasterMk cId="2202252526" sldId="2147484011"/>
            <pc:sldLayoutMk cId="896366776" sldId="2147484022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15:40:58.305" v="318"/>
        <pc:sldMasterMkLst>
          <pc:docMk/>
          <pc:sldMasterMk cId="3873813420" sldId="2147484023"/>
        </pc:sldMasterMkLst>
        <pc:sldLayoutChg chg="modTransition">
          <pc:chgData name="Joy Glad" userId="7071f62d58de5e11" providerId="LiveId" clId="{9F86B159-89BD-4C47-BD2E-9EE7E7679007}" dt="2024-11-22T15:40:58.305" v="318"/>
          <pc:sldLayoutMkLst>
            <pc:docMk/>
            <pc:sldMasterMk cId="3873813420" sldId="2147484023"/>
            <pc:sldLayoutMk cId="4237853750" sldId="2147484024"/>
          </pc:sldLayoutMkLst>
        </pc:sldLayoutChg>
        <pc:sldLayoutChg chg="modTransition">
          <pc:chgData name="Joy Glad" userId="7071f62d58de5e11" providerId="LiveId" clId="{9F86B159-89BD-4C47-BD2E-9EE7E7679007}" dt="2024-11-22T15:40:58.305" v="318"/>
          <pc:sldLayoutMkLst>
            <pc:docMk/>
            <pc:sldMasterMk cId="3873813420" sldId="2147484023"/>
            <pc:sldLayoutMk cId="3003616703" sldId="2147484025"/>
          </pc:sldLayoutMkLst>
        </pc:sldLayoutChg>
        <pc:sldLayoutChg chg="modTransition">
          <pc:chgData name="Joy Glad" userId="7071f62d58de5e11" providerId="LiveId" clId="{9F86B159-89BD-4C47-BD2E-9EE7E7679007}" dt="2024-11-22T15:40:58.305" v="318"/>
          <pc:sldLayoutMkLst>
            <pc:docMk/>
            <pc:sldMasterMk cId="3873813420" sldId="2147484023"/>
            <pc:sldLayoutMk cId="1491440577" sldId="2147484026"/>
          </pc:sldLayoutMkLst>
        </pc:sldLayoutChg>
        <pc:sldLayoutChg chg="modTransition">
          <pc:chgData name="Joy Glad" userId="7071f62d58de5e11" providerId="LiveId" clId="{9F86B159-89BD-4C47-BD2E-9EE7E7679007}" dt="2024-11-22T15:40:58.305" v="318"/>
          <pc:sldLayoutMkLst>
            <pc:docMk/>
            <pc:sldMasterMk cId="3873813420" sldId="2147484023"/>
            <pc:sldLayoutMk cId="2316490750" sldId="2147484027"/>
          </pc:sldLayoutMkLst>
        </pc:sldLayoutChg>
        <pc:sldLayoutChg chg="modTransition">
          <pc:chgData name="Joy Glad" userId="7071f62d58de5e11" providerId="LiveId" clId="{9F86B159-89BD-4C47-BD2E-9EE7E7679007}" dt="2024-11-22T15:40:58.305" v="318"/>
          <pc:sldLayoutMkLst>
            <pc:docMk/>
            <pc:sldMasterMk cId="3873813420" sldId="2147484023"/>
            <pc:sldLayoutMk cId="494881108" sldId="2147484028"/>
          </pc:sldLayoutMkLst>
        </pc:sldLayoutChg>
        <pc:sldLayoutChg chg="modTransition">
          <pc:chgData name="Joy Glad" userId="7071f62d58de5e11" providerId="LiveId" clId="{9F86B159-89BD-4C47-BD2E-9EE7E7679007}" dt="2024-11-22T15:40:58.305" v="318"/>
          <pc:sldLayoutMkLst>
            <pc:docMk/>
            <pc:sldMasterMk cId="3873813420" sldId="2147484023"/>
            <pc:sldLayoutMk cId="2897468194" sldId="2147484029"/>
          </pc:sldLayoutMkLst>
        </pc:sldLayoutChg>
        <pc:sldLayoutChg chg="modTransition">
          <pc:chgData name="Joy Glad" userId="7071f62d58de5e11" providerId="LiveId" clId="{9F86B159-89BD-4C47-BD2E-9EE7E7679007}" dt="2024-11-22T15:40:58.305" v="318"/>
          <pc:sldLayoutMkLst>
            <pc:docMk/>
            <pc:sldMasterMk cId="3873813420" sldId="2147484023"/>
            <pc:sldLayoutMk cId="1298094594" sldId="2147484030"/>
          </pc:sldLayoutMkLst>
        </pc:sldLayoutChg>
        <pc:sldLayoutChg chg="modTransition">
          <pc:chgData name="Joy Glad" userId="7071f62d58de5e11" providerId="LiveId" clId="{9F86B159-89BD-4C47-BD2E-9EE7E7679007}" dt="2024-11-22T15:40:58.305" v="318"/>
          <pc:sldLayoutMkLst>
            <pc:docMk/>
            <pc:sldMasterMk cId="3873813420" sldId="2147484023"/>
            <pc:sldLayoutMk cId="3002042362" sldId="2147484031"/>
          </pc:sldLayoutMkLst>
        </pc:sldLayoutChg>
        <pc:sldLayoutChg chg="modTransition">
          <pc:chgData name="Joy Glad" userId="7071f62d58de5e11" providerId="LiveId" clId="{9F86B159-89BD-4C47-BD2E-9EE7E7679007}" dt="2024-11-22T15:40:58.305" v="318"/>
          <pc:sldLayoutMkLst>
            <pc:docMk/>
            <pc:sldMasterMk cId="3873813420" sldId="2147484023"/>
            <pc:sldLayoutMk cId="3389404864" sldId="2147484032"/>
          </pc:sldLayoutMkLst>
        </pc:sldLayoutChg>
        <pc:sldLayoutChg chg="modTransition">
          <pc:chgData name="Joy Glad" userId="7071f62d58de5e11" providerId="LiveId" clId="{9F86B159-89BD-4C47-BD2E-9EE7E7679007}" dt="2024-11-22T15:40:58.305" v="318"/>
          <pc:sldLayoutMkLst>
            <pc:docMk/>
            <pc:sldMasterMk cId="3873813420" sldId="2147484023"/>
            <pc:sldLayoutMk cId="1579700366" sldId="2147484033"/>
          </pc:sldLayoutMkLst>
        </pc:sldLayoutChg>
        <pc:sldLayoutChg chg="modTransition">
          <pc:chgData name="Joy Glad" userId="7071f62d58de5e11" providerId="LiveId" clId="{9F86B159-89BD-4C47-BD2E-9EE7E7679007}" dt="2024-11-22T15:40:58.305" v="318"/>
          <pc:sldLayoutMkLst>
            <pc:docMk/>
            <pc:sldMasterMk cId="3873813420" sldId="2147484023"/>
            <pc:sldLayoutMk cId="3534584514" sldId="2147484034"/>
          </pc:sldLayoutMkLst>
        </pc:sldLayoutChg>
      </pc:sldMasterChg>
      <pc:sldMasterChg chg="modTransition modSldLayout">
        <pc:chgData name="Joy Glad" userId="7071f62d58de5e11" providerId="LiveId" clId="{9F86B159-89BD-4C47-BD2E-9EE7E7679007}" dt="2024-11-22T15:41:15.186" v="319"/>
        <pc:sldMasterMkLst>
          <pc:docMk/>
          <pc:sldMasterMk cId="989990009" sldId="2147484035"/>
        </pc:sldMasterMkLst>
        <pc:sldLayoutChg chg="modTransition">
          <pc:chgData name="Joy Glad" userId="7071f62d58de5e11" providerId="LiveId" clId="{9F86B159-89BD-4C47-BD2E-9EE7E7679007}" dt="2024-11-22T15:41:15.186" v="319"/>
          <pc:sldLayoutMkLst>
            <pc:docMk/>
            <pc:sldMasterMk cId="989990009" sldId="2147484035"/>
            <pc:sldLayoutMk cId="328100873" sldId="2147484036"/>
          </pc:sldLayoutMkLst>
        </pc:sldLayoutChg>
        <pc:sldLayoutChg chg="modTransition">
          <pc:chgData name="Joy Glad" userId="7071f62d58de5e11" providerId="LiveId" clId="{9F86B159-89BD-4C47-BD2E-9EE7E7679007}" dt="2024-11-22T15:41:15.186" v="319"/>
          <pc:sldLayoutMkLst>
            <pc:docMk/>
            <pc:sldMasterMk cId="989990009" sldId="2147484035"/>
            <pc:sldLayoutMk cId="1430583508" sldId="2147484037"/>
          </pc:sldLayoutMkLst>
        </pc:sldLayoutChg>
        <pc:sldLayoutChg chg="modTransition">
          <pc:chgData name="Joy Glad" userId="7071f62d58de5e11" providerId="LiveId" clId="{9F86B159-89BD-4C47-BD2E-9EE7E7679007}" dt="2024-11-22T15:41:15.186" v="319"/>
          <pc:sldLayoutMkLst>
            <pc:docMk/>
            <pc:sldMasterMk cId="989990009" sldId="2147484035"/>
            <pc:sldLayoutMk cId="169676400" sldId="2147484038"/>
          </pc:sldLayoutMkLst>
        </pc:sldLayoutChg>
        <pc:sldLayoutChg chg="modTransition">
          <pc:chgData name="Joy Glad" userId="7071f62d58de5e11" providerId="LiveId" clId="{9F86B159-89BD-4C47-BD2E-9EE7E7679007}" dt="2024-11-22T15:41:15.186" v="319"/>
          <pc:sldLayoutMkLst>
            <pc:docMk/>
            <pc:sldMasterMk cId="989990009" sldId="2147484035"/>
            <pc:sldLayoutMk cId="2197537586" sldId="2147484039"/>
          </pc:sldLayoutMkLst>
        </pc:sldLayoutChg>
        <pc:sldLayoutChg chg="modTransition">
          <pc:chgData name="Joy Glad" userId="7071f62d58de5e11" providerId="LiveId" clId="{9F86B159-89BD-4C47-BD2E-9EE7E7679007}" dt="2024-11-22T15:41:15.186" v="319"/>
          <pc:sldLayoutMkLst>
            <pc:docMk/>
            <pc:sldMasterMk cId="989990009" sldId="2147484035"/>
            <pc:sldLayoutMk cId="2551858055" sldId="2147484040"/>
          </pc:sldLayoutMkLst>
        </pc:sldLayoutChg>
        <pc:sldLayoutChg chg="modTransition">
          <pc:chgData name="Joy Glad" userId="7071f62d58de5e11" providerId="LiveId" clId="{9F86B159-89BD-4C47-BD2E-9EE7E7679007}" dt="2024-11-22T15:41:15.186" v="319"/>
          <pc:sldLayoutMkLst>
            <pc:docMk/>
            <pc:sldMasterMk cId="989990009" sldId="2147484035"/>
            <pc:sldLayoutMk cId="1994247983" sldId="2147484041"/>
          </pc:sldLayoutMkLst>
        </pc:sldLayoutChg>
        <pc:sldLayoutChg chg="modTransition">
          <pc:chgData name="Joy Glad" userId="7071f62d58de5e11" providerId="LiveId" clId="{9F86B159-89BD-4C47-BD2E-9EE7E7679007}" dt="2024-11-22T15:41:15.186" v="319"/>
          <pc:sldLayoutMkLst>
            <pc:docMk/>
            <pc:sldMasterMk cId="989990009" sldId="2147484035"/>
            <pc:sldLayoutMk cId="4122011643" sldId="2147484042"/>
          </pc:sldLayoutMkLst>
        </pc:sldLayoutChg>
        <pc:sldLayoutChg chg="modTransition">
          <pc:chgData name="Joy Glad" userId="7071f62d58de5e11" providerId="LiveId" clId="{9F86B159-89BD-4C47-BD2E-9EE7E7679007}" dt="2024-11-22T15:41:15.186" v="319"/>
          <pc:sldLayoutMkLst>
            <pc:docMk/>
            <pc:sldMasterMk cId="989990009" sldId="2147484035"/>
            <pc:sldLayoutMk cId="4049688763" sldId="2147484043"/>
          </pc:sldLayoutMkLst>
        </pc:sldLayoutChg>
        <pc:sldLayoutChg chg="modTransition">
          <pc:chgData name="Joy Glad" userId="7071f62d58de5e11" providerId="LiveId" clId="{9F86B159-89BD-4C47-BD2E-9EE7E7679007}" dt="2024-11-22T15:41:15.186" v="319"/>
          <pc:sldLayoutMkLst>
            <pc:docMk/>
            <pc:sldMasterMk cId="989990009" sldId="2147484035"/>
            <pc:sldLayoutMk cId="2602396528" sldId="2147484044"/>
          </pc:sldLayoutMkLst>
        </pc:sldLayoutChg>
        <pc:sldLayoutChg chg="modTransition">
          <pc:chgData name="Joy Glad" userId="7071f62d58de5e11" providerId="LiveId" clId="{9F86B159-89BD-4C47-BD2E-9EE7E7679007}" dt="2024-11-22T15:41:15.186" v="319"/>
          <pc:sldLayoutMkLst>
            <pc:docMk/>
            <pc:sldMasterMk cId="989990009" sldId="2147484035"/>
            <pc:sldLayoutMk cId="2384999376" sldId="2147484045"/>
          </pc:sldLayoutMkLst>
        </pc:sldLayoutChg>
        <pc:sldLayoutChg chg="modTransition">
          <pc:chgData name="Joy Glad" userId="7071f62d58de5e11" providerId="LiveId" clId="{9F86B159-89BD-4C47-BD2E-9EE7E7679007}" dt="2024-11-22T15:41:15.186" v="319"/>
          <pc:sldLayoutMkLst>
            <pc:docMk/>
            <pc:sldMasterMk cId="989990009" sldId="2147484035"/>
            <pc:sldLayoutMk cId="2584667490" sldId="2147484046"/>
          </pc:sldLayoutMkLst>
        </pc:sldLayoutChg>
      </pc:sldMasterChg>
    </pc:docChg>
  </pc:docChgLst>
  <pc:docChgLst>
    <pc:chgData name="Joy Glad" userId="7071f62d58de5e11" providerId="LiveId" clId="{2DAE631A-393F-4644-BDC6-CE68DBC400BA}"/>
    <pc:docChg chg="custSel modSld">
      <pc:chgData name="Joy Glad" userId="7071f62d58de5e11" providerId="LiveId" clId="{2DAE631A-393F-4644-BDC6-CE68DBC400BA}" dt="2024-07-23T00:52:37.688" v="50" actId="20577"/>
      <pc:docMkLst>
        <pc:docMk/>
      </pc:docMkLst>
      <pc:sldChg chg="modSp mod">
        <pc:chgData name="Joy Glad" userId="7071f62d58de5e11" providerId="LiveId" clId="{2DAE631A-393F-4644-BDC6-CE68DBC400BA}" dt="2024-07-23T00:52:37.688" v="50" actId="20577"/>
        <pc:sldMkLst>
          <pc:docMk/>
          <pc:sldMk cId="747179400" sldId="280"/>
        </pc:sldMkLst>
        <pc:spChg chg="mod">
          <ac:chgData name="Joy Glad" userId="7071f62d58de5e11" providerId="LiveId" clId="{2DAE631A-393F-4644-BDC6-CE68DBC400BA}" dt="2024-07-23T00:52:37.688" v="50" actId="20577"/>
          <ac:spMkLst>
            <pc:docMk/>
            <pc:sldMk cId="747179400" sldId="280"/>
            <ac:spMk id="3" creationId="{D0C7DE83-805F-3983-9CFB-19FAE51BD70D}"/>
          </ac:spMkLst>
        </pc:spChg>
      </pc:sldChg>
      <pc:sldChg chg="modSp mod">
        <pc:chgData name="Joy Glad" userId="7071f62d58de5e11" providerId="LiveId" clId="{2DAE631A-393F-4644-BDC6-CE68DBC400BA}" dt="2024-07-23T00:52:13.874" v="45" actId="20577"/>
        <pc:sldMkLst>
          <pc:docMk/>
          <pc:sldMk cId="1512933534" sldId="281"/>
        </pc:sldMkLst>
        <pc:spChg chg="mod">
          <ac:chgData name="Joy Glad" userId="7071f62d58de5e11" providerId="LiveId" clId="{2DAE631A-393F-4644-BDC6-CE68DBC400BA}" dt="2024-07-23T00:52:13.874" v="45" actId="20577"/>
          <ac:spMkLst>
            <pc:docMk/>
            <pc:sldMk cId="1512933534" sldId="281"/>
            <ac:spMk id="3" creationId="{D0C7DE83-805F-3983-9CFB-19FAE51BD70D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tel:801-483-6000" TargetMode="External"/><Relationship Id="rId1" Type="http://schemas.openxmlformats.org/officeDocument/2006/relationships/hyperlink" Target="https://sslc.gov/158/Civilian-Review-Board" TargetMode="Externa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tel:801-483-6000" TargetMode="External"/><Relationship Id="rId3" Type="http://schemas.openxmlformats.org/officeDocument/2006/relationships/hyperlink" Target="https://sslc.gov/158/Civilian-Review-Board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B042B-FF9C-4E35-A164-146C95E433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639499-27BF-4CC6-B666-8FF2DFC92F4E}">
      <dgm:prSet/>
      <dgm:spPr/>
      <dgm:t>
        <a:bodyPr/>
        <a:lstStyle/>
        <a:p>
          <a:r>
            <a:rPr lang="en-US"/>
            <a:t>7 Voting Board Members</a:t>
          </a:r>
        </a:p>
      </dgm:t>
    </dgm:pt>
    <dgm:pt modelId="{D9BAE063-A700-4BD3-AF46-CE63AF615725}" type="parTrans" cxnId="{951BA973-DDFB-4AD6-ADF1-3406C01445E6}">
      <dgm:prSet/>
      <dgm:spPr/>
      <dgm:t>
        <a:bodyPr/>
        <a:lstStyle/>
        <a:p>
          <a:endParaRPr lang="en-US"/>
        </a:p>
      </dgm:t>
    </dgm:pt>
    <dgm:pt modelId="{E2744A7B-D528-420B-A5A9-AFE9C6ADC21F}" type="sibTrans" cxnId="{951BA973-DDFB-4AD6-ADF1-3406C01445E6}">
      <dgm:prSet/>
      <dgm:spPr/>
      <dgm:t>
        <a:bodyPr/>
        <a:lstStyle/>
        <a:p>
          <a:endParaRPr lang="en-US"/>
        </a:p>
      </dgm:t>
    </dgm:pt>
    <dgm:pt modelId="{0BB9CD02-CB91-4640-979D-BE1A51357F71}">
      <dgm:prSet/>
      <dgm:spPr/>
      <dgm:t>
        <a:bodyPr/>
        <a:lstStyle/>
        <a:p>
          <a:r>
            <a:rPr lang="en-US"/>
            <a:t>2 Alternate Members</a:t>
          </a:r>
        </a:p>
      </dgm:t>
    </dgm:pt>
    <dgm:pt modelId="{F4478B00-8028-4CFF-9435-4B7D0C1B1F13}" type="parTrans" cxnId="{123FE157-7FB6-480D-85C1-C8491AD270CB}">
      <dgm:prSet/>
      <dgm:spPr/>
      <dgm:t>
        <a:bodyPr/>
        <a:lstStyle/>
        <a:p>
          <a:endParaRPr lang="en-US"/>
        </a:p>
      </dgm:t>
    </dgm:pt>
    <dgm:pt modelId="{9359B588-440C-4507-975A-562BB04D00F9}" type="sibTrans" cxnId="{123FE157-7FB6-480D-85C1-C8491AD270CB}">
      <dgm:prSet/>
      <dgm:spPr/>
      <dgm:t>
        <a:bodyPr/>
        <a:lstStyle/>
        <a:p>
          <a:endParaRPr lang="en-US"/>
        </a:p>
      </dgm:t>
    </dgm:pt>
    <dgm:pt modelId="{B989EF96-1031-4BEE-B29A-A7C7D7A256B7}">
      <dgm:prSet/>
      <dgm:spPr/>
      <dgm:t>
        <a:bodyPr/>
        <a:lstStyle/>
        <a:p>
          <a:r>
            <a:rPr lang="en-US"/>
            <a:t>1 Non-Voting Advisory Member</a:t>
          </a:r>
        </a:p>
      </dgm:t>
    </dgm:pt>
    <dgm:pt modelId="{46F5311E-A81D-4C1F-A6FE-45C111967058}" type="parTrans" cxnId="{7BDC200E-10CC-49A5-A0A9-5B696C4F1F1C}">
      <dgm:prSet/>
      <dgm:spPr/>
      <dgm:t>
        <a:bodyPr/>
        <a:lstStyle/>
        <a:p>
          <a:endParaRPr lang="en-US"/>
        </a:p>
      </dgm:t>
    </dgm:pt>
    <dgm:pt modelId="{9A59B12A-D4A8-472C-AEC0-CFF8EE1F7499}" type="sibTrans" cxnId="{7BDC200E-10CC-49A5-A0A9-5B696C4F1F1C}">
      <dgm:prSet/>
      <dgm:spPr/>
      <dgm:t>
        <a:bodyPr/>
        <a:lstStyle/>
        <a:p>
          <a:endParaRPr lang="en-US"/>
        </a:p>
      </dgm:t>
    </dgm:pt>
    <dgm:pt modelId="{FB435C3B-6FB6-4AC2-A2D0-F9D6527BA28F}" type="pres">
      <dgm:prSet presAssocID="{541B042B-FF9C-4E35-A164-146C95E433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1239B2-FA48-4AE8-B1AA-3888B17FFEEB}" type="pres">
      <dgm:prSet presAssocID="{85639499-27BF-4CC6-B666-8FF2DFC92F4E}" presName="hierRoot1" presStyleCnt="0"/>
      <dgm:spPr/>
    </dgm:pt>
    <dgm:pt modelId="{608D93F7-3791-4E7C-AC1D-D579322090F3}" type="pres">
      <dgm:prSet presAssocID="{85639499-27BF-4CC6-B666-8FF2DFC92F4E}" presName="composite" presStyleCnt="0"/>
      <dgm:spPr/>
    </dgm:pt>
    <dgm:pt modelId="{D139CA2F-BDB4-4ABC-967C-E1EA701E7FAB}" type="pres">
      <dgm:prSet presAssocID="{85639499-27BF-4CC6-B666-8FF2DFC92F4E}" presName="background" presStyleLbl="node0" presStyleIdx="0" presStyleCnt="3"/>
      <dgm:spPr/>
    </dgm:pt>
    <dgm:pt modelId="{377D9551-0B3C-4086-81FD-8BEE347A7E70}" type="pres">
      <dgm:prSet presAssocID="{85639499-27BF-4CC6-B666-8FF2DFC92F4E}" presName="text" presStyleLbl="fgAcc0" presStyleIdx="0" presStyleCnt="3">
        <dgm:presLayoutVars>
          <dgm:chPref val="3"/>
        </dgm:presLayoutVars>
      </dgm:prSet>
      <dgm:spPr/>
    </dgm:pt>
    <dgm:pt modelId="{EDA9F5DF-F399-4754-8E46-55EC9A5CD15A}" type="pres">
      <dgm:prSet presAssocID="{85639499-27BF-4CC6-B666-8FF2DFC92F4E}" presName="hierChild2" presStyleCnt="0"/>
      <dgm:spPr/>
    </dgm:pt>
    <dgm:pt modelId="{4B4CD113-9402-424C-98B4-7B6F646E9DC3}" type="pres">
      <dgm:prSet presAssocID="{0BB9CD02-CB91-4640-979D-BE1A51357F71}" presName="hierRoot1" presStyleCnt="0"/>
      <dgm:spPr/>
    </dgm:pt>
    <dgm:pt modelId="{70ACF021-6729-4AE4-983F-8B50A5491304}" type="pres">
      <dgm:prSet presAssocID="{0BB9CD02-CB91-4640-979D-BE1A51357F71}" presName="composite" presStyleCnt="0"/>
      <dgm:spPr/>
    </dgm:pt>
    <dgm:pt modelId="{0A009F57-166F-4482-856F-A4A30BF90DA3}" type="pres">
      <dgm:prSet presAssocID="{0BB9CD02-CB91-4640-979D-BE1A51357F71}" presName="background" presStyleLbl="node0" presStyleIdx="1" presStyleCnt="3"/>
      <dgm:spPr/>
    </dgm:pt>
    <dgm:pt modelId="{A51E9E49-25BA-4889-8BA2-FE48F75DE154}" type="pres">
      <dgm:prSet presAssocID="{0BB9CD02-CB91-4640-979D-BE1A51357F71}" presName="text" presStyleLbl="fgAcc0" presStyleIdx="1" presStyleCnt="3">
        <dgm:presLayoutVars>
          <dgm:chPref val="3"/>
        </dgm:presLayoutVars>
      </dgm:prSet>
      <dgm:spPr/>
    </dgm:pt>
    <dgm:pt modelId="{8E111809-4FD0-40A1-8BE0-EDC8C56C6862}" type="pres">
      <dgm:prSet presAssocID="{0BB9CD02-CB91-4640-979D-BE1A51357F71}" presName="hierChild2" presStyleCnt="0"/>
      <dgm:spPr/>
    </dgm:pt>
    <dgm:pt modelId="{E521DA4C-38FB-42F3-A1E1-40B72536C727}" type="pres">
      <dgm:prSet presAssocID="{B989EF96-1031-4BEE-B29A-A7C7D7A256B7}" presName="hierRoot1" presStyleCnt="0"/>
      <dgm:spPr/>
    </dgm:pt>
    <dgm:pt modelId="{EB4E1512-91EA-4374-B218-A5B0A8CF5B7F}" type="pres">
      <dgm:prSet presAssocID="{B989EF96-1031-4BEE-B29A-A7C7D7A256B7}" presName="composite" presStyleCnt="0"/>
      <dgm:spPr/>
    </dgm:pt>
    <dgm:pt modelId="{F3763EA3-0D22-40DA-A2A6-2130129B0C52}" type="pres">
      <dgm:prSet presAssocID="{B989EF96-1031-4BEE-B29A-A7C7D7A256B7}" presName="background" presStyleLbl="node0" presStyleIdx="2" presStyleCnt="3"/>
      <dgm:spPr/>
    </dgm:pt>
    <dgm:pt modelId="{7779054A-503E-420A-8208-31ACB2285508}" type="pres">
      <dgm:prSet presAssocID="{B989EF96-1031-4BEE-B29A-A7C7D7A256B7}" presName="text" presStyleLbl="fgAcc0" presStyleIdx="2" presStyleCnt="3">
        <dgm:presLayoutVars>
          <dgm:chPref val="3"/>
        </dgm:presLayoutVars>
      </dgm:prSet>
      <dgm:spPr/>
    </dgm:pt>
    <dgm:pt modelId="{F3145F76-7B8B-455B-9866-700C597C9E37}" type="pres">
      <dgm:prSet presAssocID="{B989EF96-1031-4BEE-B29A-A7C7D7A256B7}" presName="hierChild2" presStyleCnt="0"/>
      <dgm:spPr/>
    </dgm:pt>
  </dgm:ptLst>
  <dgm:cxnLst>
    <dgm:cxn modelId="{7BDC200E-10CC-49A5-A0A9-5B696C4F1F1C}" srcId="{541B042B-FF9C-4E35-A164-146C95E433AA}" destId="{B989EF96-1031-4BEE-B29A-A7C7D7A256B7}" srcOrd="2" destOrd="0" parTransId="{46F5311E-A81D-4C1F-A6FE-45C111967058}" sibTransId="{9A59B12A-D4A8-472C-AEC0-CFF8EE1F7499}"/>
    <dgm:cxn modelId="{2030FD3A-A3C0-47CE-BD9D-F0D728966A1A}" type="presOf" srcId="{B989EF96-1031-4BEE-B29A-A7C7D7A256B7}" destId="{7779054A-503E-420A-8208-31ACB2285508}" srcOrd="0" destOrd="0" presId="urn:microsoft.com/office/officeart/2005/8/layout/hierarchy1"/>
    <dgm:cxn modelId="{C49D803C-959E-40ED-A20F-EDAAA1BA32E9}" type="presOf" srcId="{0BB9CD02-CB91-4640-979D-BE1A51357F71}" destId="{A51E9E49-25BA-4889-8BA2-FE48F75DE154}" srcOrd="0" destOrd="0" presId="urn:microsoft.com/office/officeart/2005/8/layout/hierarchy1"/>
    <dgm:cxn modelId="{951BA973-DDFB-4AD6-ADF1-3406C01445E6}" srcId="{541B042B-FF9C-4E35-A164-146C95E433AA}" destId="{85639499-27BF-4CC6-B666-8FF2DFC92F4E}" srcOrd="0" destOrd="0" parTransId="{D9BAE063-A700-4BD3-AF46-CE63AF615725}" sibTransId="{E2744A7B-D528-420B-A5A9-AFE9C6ADC21F}"/>
    <dgm:cxn modelId="{123FE157-7FB6-480D-85C1-C8491AD270CB}" srcId="{541B042B-FF9C-4E35-A164-146C95E433AA}" destId="{0BB9CD02-CB91-4640-979D-BE1A51357F71}" srcOrd="1" destOrd="0" parTransId="{F4478B00-8028-4CFF-9435-4B7D0C1B1F13}" sibTransId="{9359B588-440C-4507-975A-562BB04D00F9}"/>
    <dgm:cxn modelId="{0F0708AF-3B24-4AF1-839C-79E38C37A7DA}" type="presOf" srcId="{85639499-27BF-4CC6-B666-8FF2DFC92F4E}" destId="{377D9551-0B3C-4086-81FD-8BEE347A7E70}" srcOrd="0" destOrd="0" presId="urn:microsoft.com/office/officeart/2005/8/layout/hierarchy1"/>
    <dgm:cxn modelId="{DE7E80B7-3A13-4D5B-AB40-950BD794D3D2}" type="presOf" srcId="{541B042B-FF9C-4E35-A164-146C95E433AA}" destId="{FB435C3B-6FB6-4AC2-A2D0-F9D6527BA28F}" srcOrd="0" destOrd="0" presId="urn:microsoft.com/office/officeart/2005/8/layout/hierarchy1"/>
    <dgm:cxn modelId="{AEFEB92E-7E6D-4C43-8637-D84AE99CE059}" type="presParOf" srcId="{FB435C3B-6FB6-4AC2-A2D0-F9D6527BA28F}" destId="{1C1239B2-FA48-4AE8-B1AA-3888B17FFEEB}" srcOrd="0" destOrd="0" presId="urn:microsoft.com/office/officeart/2005/8/layout/hierarchy1"/>
    <dgm:cxn modelId="{B2A5DCDA-601E-41ED-87F2-D688C425C784}" type="presParOf" srcId="{1C1239B2-FA48-4AE8-B1AA-3888B17FFEEB}" destId="{608D93F7-3791-4E7C-AC1D-D579322090F3}" srcOrd="0" destOrd="0" presId="urn:microsoft.com/office/officeart/2005/8/layout/hierarchy1"/>
    <dgm:cxn modelId="{FA0576AC-05BF-47B8-94B3-A2C4CF7D47F7}" type="presParOf" srcId="{608D93F7-3791-4E7C-AC1D-D579322090F3}" destId="{D139CA2F-BDB4-4ABC-967C-E1EA701E7FAB}" srcOrd="0" destOrd="0" presId="urn:microsoft.com/office/officeart/2005/8/layout/hierarchy1"/>
    <dgm:cxn modelId="{CB4E9D4D-2F2F-4527-BA70-369D1FFB16AE}" type="presParOf" srcId="{608D93F7-3791-4E7C-AC1D-D579322090F3}" destId="{377D9551-0B3C-4086-81FD-8BEE347A7E70}" srcOrd="1" destOrd="0" presId="urn:microsoft.com/office/officeart/2005/8/layout/hierarchy1"/>
    <dgm:cxn modelId="{7312FFD3-DDA7-412A-AB55-AD6D451CFF67}" type="presParOf" srcId="{1C1239B2-FA48-4AE8-B1AA-3888B17FFEEB}" destId="{EDA9F5DF-F399-4754-8E46-55EC9A5CD15A}" srcOrd="1" destOrd="0" presId="urn:microsoft.com/office/officeart/2005/8/layout/hierarchy1"/>
    <dgm:cxn modelId="{A35D5075-E156-41E5-BDC2-73521C31A891}" type="presParOf" srcId="{FB435C3B-6FB6-4AC2-A2D0-F9D6527BA28F}" destId="{4B4CD113-9402-424C-98B4-7B6F646E9DC3}" srcOrd="1" destOrd="0" presId="urn:microsoft.com/office/officeart/2005/8/layout/hierarchy1"/>
    <dgm:cxn modelId="{3ED70281-503B-4CBD-997A-8FC246045880}" type="presParOf" srcId="{4B4CD113-9402-424C-98B4-7B6F646E9DC3}" destId="{70ACF021-6729-4AE4-983F-8B50A5491304}" srcOrd="0" destOrd="0" presId="urn:microsoft.com/office/officeart/2005/8/layout/hierarchy1"/>
    <dgm:cxn modelId="{ED29306F-1D54-4B09-A79F-4FE6BECE0B83}" type="presParOf" srcId="{70ACF021-6729-4AE4-983F-8B50A5491304}" destId="{0A009F57-166F-4482-856F-A4A30BF90DA3}" srcOrd="0" destOrd="0" presId="urn:microsoft.com/office/officeart/2005/8/layout/hierarchy1"/>
    <dgm:cxn modelId="{F63034EA-6BC2-4DFF-AEBB-6CAA295CB624}" type="presParOf" srcId="{70ACF021-6729-4AE4-983F-8B50A5491304}" destId="{A51E9E49-25BA-4889-8BA2-FE48F75DE154}" srcOrd="1" destOrd="0" presId="urn:microsoft.com/office/officeart/2005/8/layout/hierarchy1"/>
    <dgm:cxn modelId="{C5417C04-43BD-4B47-9201-30ED43E63217}" type="presParOf" srcId="{4B4CD113-9402-424C-98B4-7B6F646E9DC3}" destId="{8E111809-4FD0-40A1-8BE0-EDC8C56C6862}" srcOrd="1" destOrd="0" presId="urn:microsoft.com/office/officeart/2005/8/layout/hierarchy1"/>
    <dgm:cxn modelId="{A7D4DE00-C33D-4FDA-8685-CAAAF9BB8629}" type="presParOf" srcId="{FB435C3B-6FB6-4AC2-A2D0-F9D6527BA28F}" destId="{E521DA4C-38FB-42F3-A1E1-40B72536C727}" srcOrd="2" destOrd="0" presId="urn:microsoft.com/office/officeart/2005/8/layout/hierarchy1"/>
    <dgm:cxn modelId="{427BD430-7C5D-4A27-9020-FF84FDF5321F}" type="presParOf" srcId="{E521DA4C-38FB-42F3-A1E1-40B72536C727}" destId="{EB4E1512-91EA-4374-B218-A5B0A8CF5B7F}" srcOrd="0" destOrd="0" presId="urn:microsoft.com/office/officeart/2005/8/layout/hierarchy1"/>
    <dgm:cxn modelId="{58ACF75C-71F0-4B3A-AC96-F2EA468D5F88}" type="presParOf" srcId="{EB4E1512-91EA-4374-B218-A5B0A8CF5B7F}" destId="{F3763EA3-0D22-40DA-A2A6-2130129B0C52}" srcOrd="0" destOrd="0" presId="urn:microsoft.com/office/officeart/2005/8/layout/hierarchy1"/>
    <dgm:cxn modelId="{CD95DCBA-47DE-447B-9649-7F6CB3DEDF98}" type="presParOf" srcId="{EB4E1512-91EA-4374-B218-A5B0A8CF5B7F}" destId="{7779054A-503E-420A-8208-31ACB2285508}" srcOrd="1" destOrd="0" presId="urn:microsoft.com/office/officeart/2005/8/layout/hierarchy1"/>
    <dgm:cxn modelId="{330B4B8C-C1F1-4580-A5E3-A146C5DF460E}" type="presParOf" srcId="{E521DA4C-38FB-42F3-A1E1-40B72536C727}" destId="{F3145F76-7B8B-455B-9866-700C597C9E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490A1-AEE4-4E8D-B2D3-49A5D6777CC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B14E43-1F72-4D75-9775-E9FE80A7A13D}">
      <dgm:prSet/>
      <dgm:spPr/>
      <dgm:t>
        <a:bodyPr/>
        <a:lstStyle/>
        <a:p>
          <a:r>
            <a:rPr lang="en-US"/>
            <a:t>Total: 37 Cases</a:t>
          </a:r>
        </a:p>
      </dgm:t>
    </dgm:pt>
    <dgm:pt modelId="{7E6C897B-0D65-47CB-9CD3-BBB9E525A30F}" type="parTrans" cxnId="{1271853B-2240-443C-AD80-2E4F79B94E59}">
      <dgm:prSet/>
      <dgm:spPr/>
      <dgm:t>
        <a:bodyPr/>
        <a:lstStyle/>
        <a:p>
          <a:endParaRPr lang="en-US"/>
        </a:p>
      </dgm:t>
    </dgm:pt>
    <dgm:pt modelId="{FADEC2EC-9FED-4C24-ACF0-540069ECC086}" type="sibTrans" cxnId="{1271853B-2240-443C-AD80-2E4F79B94E59}">
      <dgm:prSet/>
      <dgm:spPr/>
      <dgm:t>
        <a:bodyPr/>
        <a:lstStyle/>
        <a:p>
          <a:endParaRPr lang="en-US"/>
        </a:p>
      </dgm:t>
    </dgm:pt>
    <dgm:pt modelId="{65549BD3-0199-4F41-B783-FD1EEB8F4876}">
      <dgm:prSet/>
      <dgm:spPr/>
      <dgm:t>
        <a:bodyPr/>
        <a:lstStyle/>
        <a:p>
          <a:r>
            <a:rPr lang="en-US"/>
            <a:t>Reviewed Written Statements:37</a:t>
          </a:r>
        </a:p>
      </dgm:t>
    </dgm:pt>
    <dgm:pt modelId="{C3C3ED9D-8F4A-4CC3-A93A-9ACE3CDBBD1A}" type="parTrans" cxnId="{D2987ADE-F3A9-4497-9A7D-077BAC79EC30}">
      <dgm:prSet/>
      <dgm:spPr/>
      <dgm:t>
        <a:bodyPr/>
        <a:lstStyle/>
        <a:p>
          <a:endParaRPr lang="en-US"/>
        </a:p>
      </dgm:t>
    </dgm:pt>
    <dgm:pt modelId="{3556AA4D-FF2F-49AE-BCA9-37B8118FCAAB}" type="sibTrans" cxnId="{D2987ADE-F3A9-4497-9A7D-077BAC79EC30}">
      <dgm:prSet/>
      <dgm:spPr/>
      <dgm:t>
        <a:bodyPr/>
        <a:lstStyle/>
        <a:p>
          <a:endParaRPr lang="en-US"/>
        </a:p>
      </dgm:t>
    </dgm:pt>
    <dgm:pt modelId="{36E95349-4B05-4544-8507-D427C59EEC97}">
      <dgm:prSet/>
      <dgm:spPr/>
      <dgm:t>
        <a:bodyPr/>
        <a:lstStyle/>
        <a:p>
          <a:r>
            <a:rPr lang="en-US"/>
            <a:t>Video Requested and Watched:34</a:t>
          </a:r>
        </a:p>
      </dgm:t>
    </dgm:pt>
    <dgm:pt modelId="{4E9302FD-89BB-4156-B288-5AE2D08A7973}" type="parTrans" cxnId="{2F1909F6-017F-40DD-ABE6-AC7023157A9C}">
      <dgm:prSet/>
      <dgm:spPr/>
      <dgm:t>
        <a:bodyPr/>
        <a:lstStyle/>
        <a:p>
          <a:endParaRPr lang="en-US"/>
        </a:p>
      </dgm:t>
    </dgm:pt>
    <dgm:pt modelId="{7D723E54-85D7-4072-B83C-138B37E92F5F}" type="sibTrans" cxnId="{2F1909F6-017F-40DD-ABE6-AC7023157A9C}">
      <dgm:prSet/>
      <dgm:spPr/>
      <dgm:t>
        <a:bodyPr/>
        <a:lstStyle/>
        <a:p>
          <a:endParaRPr lang="en-US"/>
        </a:p>
      </dgm:t>
    </dgm:pt>
    <dgm:pt modelId="{81B934D1-0C1E-40BC-A240-08AB6188B7C7}" type="pres">
      <dgm:prSet presAssocID="{335490A1-AEE4-4E8D-B2D3-49A5D6777CC3}" presName="linear" presStyleCnt="0">
        <dgm:presLayoutVars>
          <dgm:animLvl val="lvl"/>
          <dgm:resizeHandles val="exact"/>
        </dgm:presLayoutVars>
      </dgm:prSet>
      <dgm:spPr/>
    </dgm:pt>
    <dgm:pt modelId="{01DCFBE0-AC3C-4187-8A0B-A60A2F853039}" type="pres">
      <dgm:prSet presAssocID="{D3B14E43-1F72-4D75-9775-E9FE80A7A1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56599A-D2F6-4869-9415-7900D5677E2B}" type="pres">
      <dgm:prSet presAssocID="{FADEC2EC-9FED-4C24-ACF0-540069ECC086}" presName="spacer" presStyleCnt="0"/>
      <dgm:spPr/>
    </dgm:pt>
    <dgm:pt modelId="{F5930501-4F8D-4E4A-9D9E-790878F6FCD9}" type="pres">
      <dgm:prSet presAssocID="{65549BD3-0199-4F41-B783-FD1EEB8F487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9C21AF-BC86-4B9D-B607-B9D8D3E05F90}" type="pres">
      <dgm:prSet presAssocID="{3556AA4D-FF2F-49AE-BCA9-37B8118FCAAB}" presName="spacer" presStyleCnt="0"/>
      <dgm:spPr/>
    </dgm:pt>
    <dgm:pt modelId="{7D697C7B-950E-49F5-91E3-B088D5E76942}" type="pres">
      <dgm:prSet presAssocID="{36E95349-4B05-4544-8507-D427C59EEC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F2F614-8981-413E-8988-F3C5CBF990A3}" type="presOf" srcId="{D3B14E43-1F72-4D75-9775-E9FE80A7A13D}" destId="{01DCFBE0-AC3C-4187-8A0B-A60A2F853039}" srcOrd="0" destOrd="0" presId="urn:microsoft.com/office/officeart/2005/8/layout/vList2"/>
    <dgm:cxn modelId="{7622F21A-C8AB-44FE-8478-200A28409C96}" type="presOf" srcId="{36E95349-4B05-4544-8507-D427C59EEC97}" destId="{7D697C7B-950E-49F5-91E3-B088D5E76942}" srcOrd="0" destOrd="0" presId="urn:microsoft.com/office/officeart/2005/8/layout/vList2"/>
    <dgm:cxn modelId="{1271853B-2240-443C-AD80-2E4F79B94E59}" srcId="{335490A1-AEE4-4E8D-B2D3-49A5D6777CC3}" destId="{D3B14E43-1F72-4D75-9775-E9FE80A7A13D}" srcOrd="0" destOrd="0" parTransId="{7E6C897B-0D65-47CB-9CD3-BBB9E525A30F}" sibTransId="{FADEC2EC-9FED-4C24-ACF0-540069ECC086}"/>
    <dgm:cxn modelId="{9A8737C2-0BE0-4E01-9B2F-978F7688DFDE}" type="presOf" srcId="{335490A1-AEE4-4E8D-B2D3-49A5D6777CC3}" destId="{81B934D1-0C1E-40BC-A240-08AB6188B7C7}" srcOrd="0" destOrd="0" presId="urn:microsoft.com/office/officeart/2005/8/layout/vList2"/>
    <dgm:cxn modelId="{D2987ADE-F3A9-4497-9A7D-077BAC79EC30}" srcId="{335490A1-AEE4-4E8D-B2D3-49A5D6777CC3}" destId="{65549BD3-0199-4F41-B783-FD1EEB8F4876}" srcOrd="1" destOrd="0" parTransId="{C3C3ED9D-8F4A-4CC3-A93A-9ACE3CDBBD1A}" sibTransId="{3556AA4D-FF2F-49AE-BCA9-37B8118FCAAB}"/>
    <dgm:cxn modelId="{2F1909F6-017F-40DD-ABE6-AC7023157A9C}" srcId="{335490A1-AEE4-4E8D-B2D3-49A5D6777CC3}" destId="{36E95349-4B05-4544-8507-D427C59EEC97}" srcOrd="2" destOrd="0" parTransId="{4E9302FD-89BB-4156-B288-5AE2D08A7973}" sibTransId="{7D723E54-85D7-4072-B83C-138B37E92F5F}"/>
    <dgm:cxn modelId="{D6887CFD-FF3D-4F77-8563-6CB38F83C1E3}" type="presOf" srcId="{65549BD3-0199-4F41-B783-FD1EEB8F4876}" destId="{F5930501-4F8D-4E4A-9D9E-790878F6FCD9}" srcOrd="0" destOrd="0" presId="urn:microsoft.com/office/officeart/2005/8/layout/vList2"/>
    <dgm:cxn modelId="{5F95831E-29D5-4E35-A745-C490AAE85DB3}" type="presParOf" srcId="{81B934D1-0C1E-40BC-A240-08AB6188B7C7}" destId="{01DCFBE0-AC3C-4187-8A0B-A60A2F853039}" srcOrd="0" destOrd="0" presId="urn:microsoft.com/office/officeart/2005/8/layout/vList2"/>
    <dgm:cxn modelId="{793F9B6D-3611-49D5-AFFB-F7BF7C2EB5BC}" type="presParOf" srcId="{81B934D1-0C1E-40BC-A240-08AB6188B7C7}" destId="{7B56599A-D2F6-4869-9415-7900D5677E2B}" srcOrd="1" destOrd="0" presId="urn:microsoft.com/office/officeart/2005/8/layout/vList2"/>
    <dgm:cxn modelId="{2EDA1EC3-A122-46A9-A611-184A33E9FB54}" type="presParOf" srcId="{81B934D1-0C1E-40BC-A240-08AB6188B7C7}" destId="{F5930501-4F8D-4E4A-9D9E-790878F6FCD9}" srcOrd="2" destOrd="0" presId="urn:microsoft.com/office/officeart/2005/8/layout/vList2"/>
    <dgm:cxn modelId="{62D2CBBB-1BFB-40A6-B6A1-0C6A16415E3A}" type="presParOf" srcId="{81B934D1-0C1E-40BC-A240-08AB6188B7C7}" destId="{A29C21AF-BC86-4B9D-B607-B9D8D3E05F90}" srcOrd="3" destOrd="0" presId="urn:microsoft.com/office/officeart/2005/8/layout/vList2"/>
    <dgm:cxn modelId="{E49DBB5D-9FD6-4CA8-8D3C-FEEC321351EC}" type="presParOf" srcId="{81B934D1-0C1E-40BC-A240-08AB6188B7C7}" destId="{7D697C7B-950E-49F5-91E3-B088D5E769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55C91-39BC-4BE2-B87D-111BAB1ECD5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00F997-9A12-4FA0-BBE1-9126EDD00A3C}">
      <dgm:prSet/>
      <dgm:spPr/>
      <dgm:t>
        <a:bodyPr/>
        <a:lstStyle/>
        <a:p>
          <a:r>
            <a:rPr lang="en-US"/>
            <a:t>37 - Within Federal and State regulations, and City Policy</a:t>
          </a:r>
        </a:p>
      </dgm:t>
    </dgm:pt>
    <dgm:pt modelId="{320F7CC5-0097-4C91-9D9D-37652A620C6E}" type="parTrans" cxnId="{308BC534-7B16-4AD9-81FB-21D6702A305E}">
      <dgm:prSet/>
      <dgm:spPr/>
      <dgm:t>
        <a:bodyPr/>
        <a:lstStyle/>
        <a:p>
          <a:endParaRPr lang="en-US"/>
        </a:p>
      </dgm:t>
    </dgm:pt>
    <dgm:pt modelId="{E0D1EDEB-300B-47F7-A833-EE8CFA5734B2}" type="sibTrans" cxnId="{308BC534-7B16-4AD9-81FB-21D6702A305E}">
      <dgm:prSet/>
      <dgm:spPr/>
      <dgm:t>
        <a:bodyPr/>
        <a:lstStyle/>
        <a:p>
          <a:endParaRPr lang="en-US"/>
        </a:p>
      </dgm:t>
    </dgm:pt>
    <dgm:pt modelId="{600890E3-7471-4A0D-8800-272957F94E85}">
      <dgm:prSet/>
      <dgm:spPr/>
      <dgm:t>
        <a:bodyPr/>
        <a:lstStyle/>
        <a:p>
          <a:r>
            <a:rPr lang="en-US"/>
            <a:t>Zero (0) – Not within Policy</a:t>
          </a:r>
        </a:p>
      </dgm:t>
    </dgm:pt>
    <dgm:pt modelId="{1568010D-F24A-4484-B072-F82FA281EB74}" type="parTrans" cxnId="{FC42D265-0B49-4E92-8C52-DAA33DA9ECC0}">
      <dgm:prSet/>
      <dgm:spPr/>
      <dgm:t>
        <a:bodyPr/>
        <a:lstStyle/>
        <a:p>
          <a:endParaRPr lang="en-US"/>
        </a:p>
      </dgm:t>
    </dgm:pt>
    <dgm:pt modelId="{B6CD84F8-036F-4C7A-B326-6E9E885C3517}" type="sibTrans" cxnId="{FC42D265-0B49-4E92-8C52-DAA33DA9ECC0}">
      <dgm:prSet/>
      <dgm:spPr/>
      <dgm:t>
        <a:bodyPr/>
        <a:lstStyle/>
        <a:p>
          <a:endParaRPr lang="en-US"/>
        </a:p>
      </dgm:t>
    </dgm:pt>
    <dgm:pt modelId="{30EC801B-6CA1-44B8-B385-042F6DF0A3B5}">
      <dgm:prSet/>
      <dgm:spPr/>
      <dgm:t>
        <a:bodyPr/>
        <a:lstStyle/>
        <a:p>
          <a:r>
            <a:rPr lang="en-US"/>
            <a:t>Zero (0) – Inconclusive</a:t>
          </a:r>
        </a:p>
      </dgm:t>
    </dgm:pt>
    <dgm:pt modelId="{2BA9846C-83CF-42C9-8BD7-C44954DD669D}" type="parTrans" cxnId="{F0226FED-B938-46ED-941E-A106E34B74D3}">
      <dgm:prSet/>
      <dgm:spPr/>
      <dgm:t>
        <a:bodyPr/>
        <a:lstStyle/>
        <a:p>
          <a:endParaRPr lang="en-US"/>
        </a:p>
      </dgm:t>
    </dgm:pt>
    <dgm:pt modelId="{D34D2BF0-0F25-4DCA-AB18-5CBB4BED7CE8}" type="sibTrans" cxnId="{F0226FED-B938-46ED-941E-A106E34B74D3}">
      <dgm:prSet/>
      <dgm:spPr/>
      <dgm:t>
        <a:bodyPr/>
        <a:lstStyle/>
        <a:p>
          <a:endParaRPr lang="en-US"/>
        </a:p>
      </dgm:t>
    </dgm:pt>
    <dgm:pt modelId="{C1BD9D29-2603-4E5E-8B45-C3ED0BCB52F7}" type="pres">
      <dgm:prSet presAssocID="{8A555C91-39BC-4BE2-B87D-111BAB1ECD59}" presName="vert0" presStyleCnt="0">
        <dgm:presLayoutVars>
          <dgm:dir/>
          <dgm:animOne val="branch"/>
          <dgm:animLvl val="lvl"/>
        </dgm:presLayoutVars>
      </dgm:prSet>
      <dgm:spPr/>
    </dgm:pt>
    <dgm:pt modelId="{DC7B41BD-5927-4397-A36A-4BE3A5210A87}" type="pres">
      <dgm:prSet presAssocID="{D700F997-9A12-4FA0-BBE1-9126EDD00A3C}" presName="thickLine" presStyleLbl="alignNode1" presStyleIdx="0" presStyleCnt="3"/>
      <dgm:spPr/>
    </dgm:pt>
    <dgm:pt modelId="{7A59DD65-C2FE-4E8D-9660-2AADD797EFAD}" type="pres">
      <dgm:prSet presAssocID="{D700F997-9A12-4FA0-BBE1-9126EDD00A3C}" presName="horz1" presStyleCnt="0"/>
      <dgm:spPr/>
    </dgm:pt>
    <dgm:pt modelId="{E64152EE-9F16-4FC6-BD17-36AE7A8B2A72}" type="pres">
      <dgm:prSet presAssocID="{D700F997-9A12-4FA0-BBE1-9126EDD00A3C}" presName="tx1" presStyleLbl="revTx" presStyleIdx="0" presStyleCnt="3"/>
      <dgm:spPr/>
    </dgm:pt>
    <dgm:pt modelId="{4C561028-68FC-48F1-AEDC-A2EFEB1DEBB5}" type="pres">
      <dgm:prSet presAssocID="{D700F997-9A12-4FA0-BBE1-9126EDD00A3C}" presName="vert1" presStyleCnt="0"/>
      <dgm:spPr/>
    </dgm:pt>
    <dgm:pt modelId="{23840E48-5F7F-4C57-B1E2-9DF13520A304}" type="pres">
      <dgm:prSet presAssocID="{600890E3-7471-4A0D-8800-272957F94E85}" presName="thickLine" presStyleLbl="alignNode1" presStyleIdx="1" presStyleCnt="3"/>
      <dgm:spPr/>
    </dgm:pt>
    <dgm:pt modelId="{5545330E-69F7-4BBC-8775-B1A8FA992834}" type="pres">
      <dgm:prSet presAssocID="{600890E3-7471-4A0D-8800-272957F94E85}" presName="horz1" presStyleCnt="0"/>
      <dgm:spPr/>
    </dgm:pt>
    <dgm:pt modelId="{D3BFF586-D274-4B28-A054-92A42F31F895}" type="pres">
      <dgm:prSet presAssocID="{600890E3-7471-4A0D-8800-272957F94E85}" presName="tx1" presStyleLbl="revTx" presStyleIdx="1" presStyleCnt="3"/>
      <dgm:spPr/>
    </dgm:pt>
    <dgm:pt modelId="{353A053B-13C0-4B74-8584-CA3CABD06605}" type="pres">
      <dgm:prSet presAssocID="{600890E3-7471-4A0D-8800-272957F94E85}" presName="vert1" presStyleCnt="0"/>
      <dgm:spPr/>
    </dgm:pt>
    <dgm:pt modelId="{827F29F8-5385-43A5-A8F9-87AFD93F1C30}" type="pres">
      <dgm:prSet presAssocID="{30EC801B-6CA1-44B8-B385-042F6DF0A3B5}" presName="thickLine" presStyleLbl="alignNode1" presStyleIdx="2" presStyleCnt="3"/>
      <dgm:spPr/>
    </dgm:pt>
    <dgm:pt modelId="{B7E992D7-7CB9-4D58-8D88-D5A3EAB55459}" type="pres">
      <dgm:prSet presAssocID="{30EC801B-6CA1-44B8-B385-042F6DF0A3B5}" presName="horz1" presStyleCnt="0"/>
      <dgm:spPr/>
    </dgm:pt>
    <dgm:pt modelId="{7513A19B-AE09-4B26-989D-D94AE1FEBA26}" type="pres">
      <dgm:prSet presAssocID="{30EC801B-6CA1-44B8-B385-042F6DF0A3B5}" presName="tx1" presStyleLbl="revTx" presStyleIdx="2" presStyleCnt="3"/>
      <dgm:spPr/>
    </dgm:pt>
    <dgm:pt modelId="{ABB4E9FF-8426-4E99-BF6F-8ACDB0DD9AEC}" type="pres">
      <dgm:prSet presAssocID="{30EC801B-6CA1-44B8-B385-042F6DF0A3B5}" presName="vert1" presStyleCnt="0"/>
      <dgm:spPr/>
    </dgm:pt>
  </dgm:ptLst>
  <dgm:cxnLst>
    <dgm:cxn modelId="{C3FCB901-C9EB-4A65-87AC-FD744DF0487A}" type="presOf" srcId="{D700F997-9A12-4FA0-BBE1-9126EDD00A3C}" destId="{E64152EE-9F16-4FC6-BD17-36AE7A8B2A72}" srcOrd="0" destOrd="0" presId="urn:microsoft.com/office/officeart/2008/layout/LinedList"/>
    <dgm:cxn modelId="{308BC534-7B16-4AD9-81FB-21D6702A305E}" srcId="{8A555C91-39BC-4BE2-B87D-111BAB1ECD59}" destId="{D700F997-9A12-4FA0-BBE1-9126EDD00A3C}" srcOrd="0" destOrd="0" parTransId="{320F7CC5-0097-4C91-9D9D-37652A620C6E}" sibTransId="{E0D1EDEB-300B-47F7-A833-EE8CFA5734B2}"/>
    <dgm:cxn modelId="{FC42D265-0B49-4E92-8C52-DAA33DA9ECC0}" srcId="{8A555C91-39BC-4BE2-B87D-111BAB1ECD59}" destId="{600890E3-7471-4A0D-8800-272957F94E85}" srcOrd="1" destOrd="0" parTransId="{1568010D-F24A-4484-B072-F82FA281EB74}" sibTransId="{B6CD84F8-036F-4C7A-B326-6E9E885C3517}"/>
    <dgm:cxn modelId="{17790653-049C-4EDA-B764-8531F5A63670}" type="presOf" srcId="{8A555C91-39BC-4BE2-B87D-111BAB1ECD59}" destId="{C1BD9D29-2603-4E5E-8B45-C3ED0BCB52F7}" srcOrd="0" destOrd="0" presId="urn:microsoft.com/office/officeart/2008/layout/LinedList"/>
    <dgm:cxn modelId="{0EE8C187-2FB2-482D-82B9-84AE112C0C15}" type="presOf" srcId="{30EC801B-6CA1-44B8-B385-042F6DF0A3B5}" destId="{7513A19B-AE09-4B26-989D-D94AE1FEBA26}" srcOrd="0" destOrd="0" presId="urn:microsoft.com/office/officeart/2008/layout/LinedList"/>
    <dgm:cxn modelId="{2EBE38AF-54AD-46FA-9762-391560FA97A0}" type="presOf" srcId="{600890E3-7471-4A0D-8800-272957F94E85}" destId="{D3BFF586-D274-4B28-A054-92A42F31F895}" srcOrd="0" destOrd="0" presId="urn:microsoft.com/office/officeart/2008/layout/LinedList"/>
    <dgm:cxn modelId="{F0226FED-B938-46ED-941E-A106E34B74D3}" srcId="{8A555C91-39BC-4BE2-B87D-111BAB1ECD59}" destId="{30EC801B-6CA1-44B8-B385-042F6DF0A3B5}" srcOrd="2" destOrd="0" parTransId="{2BA9846C-83CF-42C9-8BD7-C44954DD669D}" sibTransId="{D34D2BF0-0F25-4DCA-AB18-5CBB4BED7CE8}"/>
    <dgm:cxn modelId="{853B0628-70DB-4FCE-909F-65F94A4024A8}" type="presParOf" srcId="{C1BD9D29-2603-4E5E-8B45-C3ED0BCB52F7}" destId="{DC7B41BD-5927-4397-A36A-4BE3A5210A87}" srcOrd="0" destOrd="0" presId="urn:microsoft.com/office/officeart/2008/layout/LinedList"/>
    <dgm:cxn modelId="{2D7D17E6-4498-4AA9-AEED-64334517305D}" type="presParOf" srcId="{C1BD9D29-2603-4E5E-8B45-C3ED0BCB52F7}" destId="{7A59DD65-C2FE-4E8D-9660-2AADD797EFAD}" srcOrd="1" destOrd="0" presId="urn:microsoft.com/office/officeart/2008/layout/LinedList"/>
    <dgm:cxn modelId="{591B70CB-EBCD-42B5-BC23-4CEB9D27BD08}" type="presParOf" srcId="{7A59DD65-C2FE-4E8D-9660-2AADD797EFAD}" destId="{E64152EE-9F16-4FC6-BD17-36AE7A8B2A72}" srcOrd="0" destOrd="0" presId="urn:microsoft.com/office/officeart/2008/layout/LinedList"/>
    <dgm:cxn modelId="{B508E44C-BF29-4FB6-AD30-A83C420554A5}" type="presParOf" srcId="{7A59DD65-C2FE-4E8D-9660-2AADD797EFAD}" destId="{4C561028-68FC-48F1-AEDC-A2EFEB1DEBB5}" srcOrd="1" destOrd="0" presId="urn:microsoft.com/office/officeart/2008/layout/LinedList"/>
    <dgm:cxn modelId="{BC1B7A8F-9FD2-4758-B735-0AC169681BD0}" type="presParOf" srcId="{C1BD9D29-2603-4E5E-8B45-C3ED0BCB52F7}" destId="{23840E48-5F7F-4C57-B1E2-9DF13520A304}" srcOrd="2" destOrd="0" presId="urn:microsoft.com/office/officeart/2008/layout/LinedList"/>
    <dgm:cxn modelId="{1C63E8F0-D4B2-4A6C-B91A-FDEBD0E99DAC}" type="presParOf" srcId="{C1BD9D29-2603-4E5E-8B45-C3ED0BCB52F7}" destId="{5545330E-69F7-4BBC-8775-B1A8FA992834}" srcOrd="3" destOrd="0" presId="urn:microsoft.com/office/officeart/2008/layout/LinedList"/>
    <dgm:cxn modelId="{2B2E7B1B-D08F-4DBC-9F62-D9105848FD14}" type="presParOf" srcId="{5545330E-69F7-4BBC-8775-B1A8FA992834}" destId="{D3BFF586-D274-4B28-A054-92A42F31F895}" srcOrd="0" destOrd="0" presId="urn:microsoft.com/office/officeart/2008/layout/LinedList"/>
    <dgm:cxn modelId="{1893B16A-F924-4E90-B1C1-FB2BF139DBA0}" type="presParOf" srcId="{5545330E-69F7-4BBC-8775-B1A8FA992834}" destId="{353A053B-13C0-4B74-8584-CA3CABD06605}" srcOrd="1" destOrd="0" presId="urn:microsoft.com/office/officeart/2008/layout/LinedList"/>
    <dgm:cxn modelId="{01EC89DD-B3EC-4769-8747-A4373CA8934A}" type="presParOf" srcId="{C1BD9D29-2603-4E5E-8B45-C3ED0BCB52F7}" destId="{827F29F8-5385-43A5-A8F9-87AFD93F1C30}" srcOrd="4" destOrd="0" presId="urn:microsoft.com/office/officeart/2008/layout/LinedList"/>
    <dgm:cxn modelId="{FC70BE82-E300-4D04-B170-F0660A390DA9}" type="presParOf" srcId="{C1BD9D29-2603-4E5E-8B45-C3ED0BCB52F7}" destId="{B7E992D7-7CB9-4D58-8D88-D5A3EAB55459}" srcOrd="5" destOrd="0" presId="urn:microsoft.com/office/officeart/2008/layout/LinedList"/>
    <dgm:cxn modelId="{96F4CCBA-1FFD-46CF-A803-F5384BA091DA}" type="presParOf" srcId="{B7E992D7-7CB9-4D58-8D88-D5A3EAB55459}" destId="{7513A19B-AE09-4B26-989D-D94AE1FEBA26}" srcOrd="0" destOrd="0" presId="urn:microsoft.com/office/officeart/2008/layout/LinedList"/>
    <dgm:cxn modelId="{DA658665-EC65-4630-AC88-86A9CB03B3A7}" type="presParOf" srcId="{B7E992D7-7CB9-4D58-8D88-D5A3EAB55459}" destId="{ABB4E9FF-8426-4E99-BF6F-8ACDB0DD9A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D186BA-0B20-45D3-BC26-C23E9D40E5C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A24978-6726-4E80-A6CE-5BA13EEF238F}">
      <dgm:prSet/>
      <dgm:spPr/>
      <dgm:t>
        <a:bodyPr/>
        <a:lstStyle/>
        <a:p>
          <a:pPr>
            <a:defRPr cap="all"/>
          </a:pPr>
          <a:r>
            <a:rPr lang="en-US">
              <a:hlinkClick xmlns:r="http://schemas.openxmlformats.org/officeDocument/2006/relationships" r:id="rId1"/>
            </a:rPr>
            <a:t>jglad@sslc.gov</a:t>
          </a:r>
          <a:endParaRPr lang="en-US"/>
        </a:p>
      </dgm:t>
    </dgm:pt>
    <dgm:pt modelId="{E4D00688-D568-4FA2-A433-9E95152416BE}" type="parTrans" cxnId="{EC8FA7C7-ADED-444C-B72D-A05467FF6201}">
      <dgm:prSet/>
      <dgm:spPr/>
      <dgm:t>
        <a:bodyPr/>
        <a:lstStyle/>
        <a:p>
          <a:endParaRPr lang="en-US"/>
        </a:p>
      </dgm:t>
    </dgm:pt>
    <dgm:pt modelId="{EDF6FDD9-0E85-4C31-994F-0ED95EA1EF21}" type="sibTrans" cxnId="{EC8FA7C7-ADED-444C-B72D-A05467FF6201}">
      <dgm:prSet/>
      <dgm:spPr/>
      <dgm:t>
        <a:bodyPr/>
        <a:lstStyle/>
        <a:p>
          <a:endParaRPr lang="en-US"/>
        </a:p>
      </dgm:t>
    </dgm:pt>
    <dgm:pt modelId="{4E05CA58-499E-4536-84C7-53DBFC79D11B}">
      <dgm:prSet/>
      <dgm:spPr/>
      <dgm:t>
        <a:bodyPr/>
        <a:lstStyle/>
        <a:p>
          <a:pPr>
            <a:defRPr cap="all"/>
          </a:pPr>
          <a:r>
            <a:rPr lang="en-US">
              <a:hlinkClick xmlns:r="http://schemas.openxmlformats.org/officeDocument/2006/relationships" r:id="rId1"/>
            </a:rPr>
            <a:t>https://sslc.gov/158/Civilian-Review-Board</a:t>
          </a:r>
          <a:endParaRPr lang="en-US"/>
        </a:p>
      </dgm:t>
    </dgm:pt>
    <dgm:pt modelId="{9A1379F0-97D5-4A6D-A2A4-50EE1CE10336}" type="parTrans" cxnId="{5CAE3424-6FB2-406B-9647-702B8699398D}">
      <dgm:prSet/>
      <dgm:spPr/>
      <dgm:t>
        <a:bodyPr/>
        <a:lstStyle/>
        <a:p>
          <a:endParaRPr lang="en-US"/>
        </a:p>
      </dgm:t>
    </dgm:pt>
    <dgm:pt modelId="{82B076A0-8E4E-49AA-A191-4E147B42CD8B}" type="sibTrans" cxnId="{5CAE3424-6FB2-406B-9647-702B8699398D}">
      <dgm:prSet/>
      <dgm:spPr/>
      <dgm:t>
        <a:bodyPr/>
        <a:lstStyle/>
        <a:p>
          <a:endParaRPr lang="en-US"/>
        </a:p>
      </dgm:t>
    </dgm:pt>
    <dgm:pt modelId="{749B0C42-28F7-4253-962D-DEB8CEB8B353}">
      <dgm:prSet/>
      <dgm:spPr/>
      <dgm:t>
        <a:bodyPr/>
        <a:lstStyle/>
        <a:p>
          <a:pPr>
            <a:defRPr cap="all"/>
          </a:pPr>
          <a:r>
            <a:rPr lang="en-US" b="1" i="0"/>
            <a:t>South Salt Lake City Hall</a:t>
          </a:r>
          <a:br>
            <a:rPr lang="en-US" b="0" i="0"/>
          </a:br>
          <a:r>
            <a:rPr lang="en-US" b="0" i="0"/>
            <a:t>220 East Morris Avenue</a:t>
          </a:r>
          <a:br>
            <a:rPr lang="en-US" b="0" i="0"/>
          </a:br>
          <a:r>
            <a:rPr lang="en-US" b="0" i="0"/>
            <a:t>South Salt Lake, UT 84115</a:t>
          </a:r>
          <a:br>
            <a:rPr lang="en-US" b="0" i="0"/>
          </a:br>
          <a:r>
            <a:rPr lang="en-US" b="0" i="0"/>
            <a:t>Phone: </a:t>
          </a:r>
          <a:r>
            <a:rPr lang="en-US" b="0" i="0" u="sng">
              <a:hlinkClick xmlns:r="http://schemas.openxmlformats.org/officeDocument/2006/relationships" r:id="rId2"/>
            </a:rPr>
            <a:t>801-483-6000</a:t>
          </a:r>
          <a:endParaRPr lang="en-US"/>
        </a:p>
      </dgm:t>
    </dgm:pt>
    <dgm:pt modelId="{54F86465-72CD-44DE-A071-26B66CD531E2}" type="parTrans" cxnId="{C2509245-CC22-45A3-B6D1-17744C02BA01}">
      <dgm:prSet/>
      <dgm:spPr/>
      <dgm:t>
        <a:bodyPr/>
        <a:lstStyle/>
        <a:p>
          <a:endParaRPr lang="en-US"/>
        </a:p>
      </dgm:t>
    </dgm:pt>
    <dgm:pt modelId="{57B3DCEC-B415-4732-B158-2C8FE1FE846E}" type="sibTrans" cxnId="{C2509245-CC22-45A3-B6D1-17744C02BA01}">
      <dgm:prSet/>
      <dgm:spPr/>
      <dgm:t>
        <a:bodyPr/>
        <a:lstStyle/>
        <a:p>
          <a:endParaRPr lang="en-US"/>
        </a:p>
      </dgm:t>
    </dgm:pt>
    <dgm:pt modelId="{BA9F45A4-DD8E-4AE4-A8BC-1BCE3DCCC5C1}" type="pres">
      <dgm:prSet presAssocID="{93D186BA-0B20-45D3-BC26-C23E9D40E5C9}" presName="root" presStyleCnt="0">
        <dgm:presLayoutVars>
          <dgm:dir/>
          <dgm:resizeHandles val="exact"/>
        </dgm:presLayoutVars>
      </dgm:prSet>
      <dgm:spPr/>
    </dgm:pt>
    <dgm:pt modelId="{42EB0DD4-9C23-46B8-855B-0A91D5F3E3D9}" type="pres">
      <dgm:prSet presAssocID="{1AA24978-6726-4E80-A6CE-5BA13EEF238F}" presName="compNode" presStyleCnt="0"/>
      <dgm:spPr/>
    </dgm:pt>
    <dgm:pt modelId="{6256B9A1-B7E6-4F0D-AC2E-302DD81321F1}" type="pres">
      <dgm:prSet presAssocID="{1AA24978-6726-4E80-A6CE-5BA13EEF238F}" presName="iconBgRect" presStyleLbl="bgShp" presStyleIdx="0" presStyleCnt="3"/>
      <dgm:spPr/>
    </dgm:pt>
    <dgm:pt modelId="{A1DAD368-10AC-4213-BE6B-021D9A73A483}" type="pres">
      <dgm:prSet presAssocID="{1AA24978-6726-4E80-A6CE-5BA13EEF238F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0B335797-C041-4C98-98E4-CB3D43B7B972}" type="pres">
      <dgm:prSet presAssocID="{1AA24978-6726-4E80-A6CE-5BA13EEF238F}" presName="spaceRect" presStyleCnt="0"/>
      <dgm:spPr/>
    </dgm:pt>
    <dgm:pt modelId="{8A907B0B-D60D-409E-8A23-D7864EF4E2D9}" type="pres">
      <dgm:prSet presAssocID="{1AA24978-6726-4E80-A6CE-5BA13EEF238F}" presName="textRect" presStyleLbl="revTx" presStyleIdx="0" presStyleCnt="3">
        <dgm:presLayoutVars>
          <dgm:chMax val="1"/>
          <dgm:chPref val="1"/>
        </dgm:presLayoutVars>
      </dgm:prSet>
      <dgm:spPr/>
    </dgm:pt>
    <dgm:pt modelId="{E6830BEE-CF02-45CD-B977-F6DB87A5CDF5}" type="pres">
      <dgm:prSet presAssocID="{EDF6FDD9-0E85-4C31-994F-0ED95EA1EF21}" presName="sibTrans" presStyleCnt="0"/>
      <dgm:spPr/>
    </dgm:pt>
    <dgm:pt modelId="{5D10C8FD-90DA-45A9-8530-FE3FE8606D4C}" type="pres">
      <dgm:prSet presAssocID="{4E05CA58-499E-4536-84C7-53DBFC79D11B}" presName="compNode" presStyleCnt="0"/>
      <dgm:spPr/>
    </dgm:pt>
    <dgm:pt modelId="{FB71C149-E551-45E7-A381-853FA5208A71}" type="pres">
      <dgm:prSet presAssocID="{4E05CA58-499E-4536-84C7-53DBFC79D11B}" presName="iconBgRect" presStyleLbl="bgShp" presStyleIdx="1" presStyleCnt="3"/>
      <dgm:spPr/>
    </dgm:pt>
    <dgm:pt modelId="{C2A9FE7F-2642-4CAB-B25E-85BDC53A9D8F}" type="pres">
      <dgm:prSet presAssocID="{4E05CA58-499E-4536-84C7-53DBFC79D11B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A90B42E-D959-4EBF-93CF-2361B99D0C26}" type="pres">
      <dgm:prSet presAssocID="{4E05CA58-499E-4536-84C7-53DBFC79D11B}" presName="spaceRect" presStyleCnt="0"/>
      <dgm:spPr/>
    </dgm:pt>
    <dgm:pt modelId="{B226B877-7B60-4D35-A6B2-B44FE36BB40A}" type="pres">
      <dgm:prSet presAssocID="{4E05CA58-499E-4536-84C7-53DBFC79D11B}" presName="textRect" presStyleLbl="revTx" presStyleIdx="1" presStyleCnt="3">
        <dgm:presLayoutVars>
          <dgm:chMax val="1"/>
          <dgm:chPref val="1"/>
        </dgm:presLayoutVars>
      </dgm:prSet>
      <dgm:spPr/>
    </dgm:pt>
    <dgm:pt modelId="{C0AEF59B-18C0-4721-B2F7-041238D1933D}" type="pres">
      <dgm:prSet presAssocID="{82B076A0-8E4E-49AA-A191-4E147B42CD8B}" presName="sibTrans" presStyleCnt="0"/>
      <dgm:spPr/>
    </dgm:pt>
    <dgm:pt modelId="{AC95507F-2C65-4C1F-9D3A-F05E638817D0}" type="pres">
      <dgm:prSet presAssocID="{749B0C42-28F7-4253-962D-DEB8CEB8B353}" presName="compNode" presStyleCnt="0"/>
      <dgm:spPr/>
    </dgm:pt>
    <dgm:pt modelId="{7F85424A-BDE4-441F-BFE1-D6D7349EF6D7}" type="pres">
      <dgm:prSet presAssocID="{749B0C42-28F7-4253-962D-DEB8CEB8B353}" presName="iconBgRect" presStyleLbl="bgShp" presStyleIdx="2" presStyleCnt="3"/>
      <dgm:spPr/>
    </dgm:pt>
    <dgm:pt modelId="{F0098DC8-CB72-4D82-8F42-BD150E471AC8}" type="pres">
      <dgm:prSet presAssocID="{749B0C42-28F7-4253-962D-DEB8CEB8B353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362BB6D9-5402-4FCD-AD98-A51C502F608E}" type="pres">
      <dgm:prSet presAssocID="{749B0C42-28F7-4253-962D-DEB8CEB8B353}" presName="spaceRect" presStyleCnt="0"/>
      <dgm:spPr/>
    </dgm:pt>
    <dgm:pt modelId="{28522D15-8B45-4246-8E4C-0825B0D9E348}" type="pres">
      <dgm:prSet presAssocID="{749B0C42-28F7-4253-962D-DEB8CEB8B35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CAE3424-6FB2-406B-9647-702B8699398D}" srcId="{93D186BA-0B20-45D3-BC26-C23E9D40E5C9}" destId="{4E05CA58-499E-4536-84C7-53DBFC79D11B}" srcOrd="1" destOrd="0" parTransId="{9A1379F0-97D5-4A6D-A2A4-50EE1CE10336}" sibTransId="{82B076A0-8E4E-49AA-A191-4E147B42CD8B}"/>
    <dgm:cxn modelId="{C2509245-CC22-45A3-B6D1-17744C02BA01}" srcId="{93D186BA-0B20-45D3-BC26-C23E9D40E5C9}" destId="{749B0C42-28F7-4253-962D-DEB8CEB8B353}" srcOrd="2" destOrd="0" parTransId="{54F86465-72CD-44DE-A071-26B66CD531E2}" sibTransId="{57B3DCEC-B415-4732-B158-2C8FE1FE846E}"/>
    <dgm:cxn modelId="{CC48AF71-1CEE-42FE-B032-1F72FA616C7E}" type="presOf" srcId="{93D186BA-0B20-45D3-BC26-C23E9D40E5C9}" destId="{BA9F45A4-DD8E-4AE4-A8BC-1BCE3DCCC5C1}" srcOrd="0" destOrd="0" presId="urn:microsoft.com/office/officeart/2018/5/layout/IconCircleLabelList"/>
    <dgm:cxn modelId="{ACF77157-3274-4E92-887D-71EB3430709E}" type="presOf" srcId="{1AA24978-6726-4E80-A6CE-5BA13EEF238F}" destId="{8A907B0B-D60D-409E-8A23-D7864EF4E2D9}" srcOrd="0" destOrd="0" presId="urn:microsoft.com/office/officeart/2018/5/layout/IconCircleLabelList"/>
    <dgm:cxn modelId="{ACDD5E81-7D23-40CB-AB7D-83E986F85675}" type="presOf" srcId="{749B0C42-28F7-4253-962D-DEB8CEB8B353}" destId="{28522D15-8B45-4246-8E4C-0825B0D9E348}" srcOrd="0" destOrd="0" presId="urn:microsoft.com/office/officeart/2018/5/layout/IconCircleLabelList"/>
    <dgm:cxn modelId="{1086AE8C-9A87-4595-A8C3-8C2827ED1D64}" type="presOf" srcId="{4E05CA58-499E-4536-84C7-53DBFC79D11B}" destId="{B226B877-7B60-4D35-A6B2-B44FE36BB40A}" srcOrd="0" destOrd="0" presId="urn:microsoft.com/office/officeart/2018/5/layout/IconCircleLabelList"/>
    <dgm:cxn modelId="{EC8FA7C7-ADED-444C-B72D-A05467FF6201}" srcId="{93D186BA-0B20-45D3-BC26-C23E9D40E5C9}" destId="{1AA24978-6726-4E80-A6CE-5BA13EEF238F}" srcOrd="0" destOrd="0" parTransId="{E4D00688-D568-4FA2-A433-9E95152416BE}" sibTransId="{EDF6FDD9-0E85-4C31-994F-0ED95EA1EF21}"/>
    <dgm:cxn modelId="{005360B2-AF81-48A4-8F12-8EB34B8E6F53}" type="presParOf" srcId="{BA9F45A4-DD8E-4AE4-A8BC-1BCE3DCCC5C1}" destId="{42EB0DD4-9C23-46B8-855B-0A91D5F3E3D9}" srcOrd="0" destOrd="0" presId="urn:microsoft.com/office/officeart/2018/5/layout/IconCircleLabelList"/>
    <dgm:cxn modelId="{2A5A8912-45FE-435D-BE0E-4679D5C197C2}" type="presParOf" srcId="{42EB0DD4-9C23-46B8-855B-0A91D5F3E3D9}" destId="{6256B9A1-B7E6-4F0D-AC2E-302DD81321F1}" srcOrd="0" destOrd="0" presId="urn:microsoft.com/office/officeart/2018/5/layout/IconCircleLabelList"/>
    <dgm:cxn modelId="{ED27D283-1C90-44B4-A5CD-567A896BD11C}" type="presParOf" srcId="{42EB0DD4-9C23-46B8-855B-0A91D5F3E3D9}" destId="{A1DAD368-10AC-4213-BE6B-021D9A73A483}" srcOrd="1" destOrd="0" presId="urn:microsoft.com/office/officeart/2018/5/layout/IconCircleLabelList"/>
    <dgm:cxn modelId="{8FC0E445-479A-4C5F-94CA-283AEB022432}" type="presParOf" srcId="{42EB0DD4-9C23-46B8-855B-0A91D5F3E3D9}" destId="{0B335797-C041-4C98-98E4-CB3D43B7B972}" srcOrd="2" destOrd="0" presId="urn:microsoft.com/office/officeart/2018/5/layout/IconCircleLabelList"/>
    <dgm:cxn modelId="{C13183AA-5907-4154-AB9E-F74A5DA57D4E}" type="presParOf" srcId="{42EB0DD4-9C23-46B8-855B-0A91D5F3E3D9}" destId="{8A907B0B-D60D-409E-8A23-D7864EF4E2D9}" srcOrd="3" destOrd="0" presId="urn:microsoft.com/office/officeart/2018/5/layout/IconCircleLabelList"/>
    <dgm:cxn modelId="{EB65E53A-05FC-489E-9211-5145FABB22E4}" type="presParOf" srcId="{BA9F45A4-DD8E-4AE4-A8BC-1BCE3DCCC5C1}" destId="{E6830BEE-CF02-45CD-B977-F6DB87A5CDF5}" srcOrd="1" destOrd="0" presId="urn:microsoft.com/office/officeart/2018/5/layout/IconCircleLabelList"/>
    <dgm:cxn modelId="{1617BA91-A7FF-431C-A102-C7913B8BBC0B}" type="presParOf" srcId="{BA9F45A4-DD8E-4AE4-A8BC-1BCE3DCCC5C1}" destId="{5D10C8FD-90DA-45A9-8530-FE3FE8606D4C}" srcOrd="2" destOrd="0" presId="urn:microsoft.com/office/officeart/2018/5/layout/IconCircleLabelList"/>
    <dgm:cxn modelId="{1F921994-24C1-4526-A6D9-827A0344D2E6}" type="presParOf" srcId="{5D10C8FD-90DA-45A9-8530-FE3FE8606D4C}" destId="{FB71C149-E551-45E7-A381-853FA5208A71}" srcOrd="0" destOrd="0" presId="urn:microsoft.com/office/officeart/2018/5/layout/IconCircleLabelList"/>
    <dgm:cxn modelId="{6CCD5816-2BEC-4D7D-B5E9-403E3D118AA5}" type="presParOf" srcId="{5D10C8FD-90DA-45A9-8530-FE3FE8606D4C}" destId="{C2A9FE7F-2642-4CAB-B25E-85BDC53A9D8F}" srcOrd="1" destOrd="0" presId="urn:microsoft.com/office/officeart/2018/5/layout/IconCircleLabelList"/>
    <dgm:cxn modelId="{FC9FA06D-B5E0-426A-9051-03E3F551DD95}" type="presParOf" srcId="{5D10C8FD-90DA-45A9-8530-FE3FE8606D4C}" destId="{7A90B42E-D959-4EBF-93CF-2361B99D0C26}" srcOrd="2" destOrd="0" presId="urn:microsoft.com/office/officeart/2018/5/layout/IconCircleLabelList"/>
    <dgm:cxn modelId="{2AEAD9BB-376B-4B66-9039-E9585287402C}" type="presParOf" srcId="{5D10C8FD-90DA-45A9-8530-FE3FE8606D4C}" destId="{B226B877-7B60-4D35-A6B2-B44FE36BB40A}" srcOrd="3" destOrd="0" presId="urn:microsoft.com/office/officeart/2018/5/layout/IconCircleLabelList"/>
    <dgm:cxn modelId="{008C9DD7-027E-4B5D-A1A9-EBCC4FE85FE1}" type="presParOf" srcId="{BA9F45A4-DD8E-4AE4-A8BC-1BCE3DCCC5C1}" destId="{C0AEF59B-18C0-4721-B2F7-041238D1933D}" srcOrd="3" destOrd="0" presId="urn:microsoft.com/office/officeart/2018/5/layout/IconCircleLabelList"/>
    <dgm:cxn modelId="{863098E7-73CE-4258-9108-88C338DD71BC}" type="presParOf" srcId="{BA9F45A4-DD8E-4AE4-A8BC-1BCE3DCCC5C1}" destId="{AC95507F-2C65-4C1F-9D3A-F05E638817D0}" srcOrd="4" destOrd="0" presId="urn:microsoft.com/office/officeart/2018/5/layout/IconCircleLabelList"/>
    <dgm:cxn modelId="{CA409044-AF71-4213-8AEB-72905DA8931E}" type="presParOf" srcId="{AC95507F-2C65-4C1F-9D3A-F05E638817D0}" destId="{7F85424A-BDE4-441F-BFE1-D6D7349EF6D7}" srcOrd="0" destOrd="0" presId="urn:microsoft.com/office/officeart/2018/5/layout/IconCircleLabelList"/>
    <dgm:cxn modelId="{02039AD7-B632-4D05-918F-F925287D684B}" type="presParOf" srcId="{AC95507F-2C65-4C1F-9D3A-F05E638817D0}" destId="{F0098DC8-CB72-4D82-8F42-BD150E471AC8}" srcOrd="1" destOrd="0" presId="urn:microsoft.com/office/officeart/2018/5/layout/IconCircleLabelList"/>
    <dgm:cxn modelId="{A2DF7E9F-3BF1-4947-914F-445E218B3A90}" type="presParOf" srcId="{AC95507F-2C65-4C1F-9D3A-F05E638817D0}" destId="{362BB6D9-5402-4FCD-AD98-A51C502F608E}" srcOrd="2" destOrd="0" presId="urn:microsoft.com/office/officeart/2018/5/layout/IconCircleLabelList"/>
    <dgm:cxn modelId="{55700513-B5EC-48DD-9D5C-879D1262CA82}" type="presParOf" srcId="{AC95507F-2C65-4C1F-9D3A-F05E638817D0}" destId="{28522D15-8B45-4246-8E4C-0825B0D9E34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9CA2F-BDB4-4ABC-967C-E1EA701E7FAB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D9551-0B3C-4086-81FD-8BEE347A7E70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7 Voting Board Members</a:t>
          </a:r>
        </a:p>
      </dsp:txBody>
      <dsp:txXfrm>
        <a:off x="383617" y="1447754"/>
        <a:ext cx="2847502" cy="1768010"/>
      </dsp:txXfrm>
    </dsp:sp>
    <dsp:sp modelId="{0A009F57-166F-4482-856F-A4A30BF90DA3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E9E49-25BA-4889-8BA2-FE48F75DE154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 Alternate Members</a:t>
          </a:r>
        </a:p>
      </dsp:txBody>
      <dsp:txXfrm>
        <a:off x="3998355" y="1447754"/>
        <a:ext cx="2847502" cy="1768010"/>
      </dsp:txXfrm>
    </dsp:sp>
    <dsp:sp modelId="{F3763EA3-0D22-40DA-A2A6-2130129B0C52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9054A-503E-420A-8208-31ACB2285508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 Non-Voting Advisory Member</a:t>
          </a:r>
        </a:p>
      </dsp:txBody>
      <dsp:txXfrm>
        <a:off x="7613092" y="144775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CFBE0-AC3C-4187-8A0B-A60A2F853039}">
      <dsp:nvSpPr>
        <dsp:cNvPr id="0" name=""/>
        <dsp:cNvSpPr/>
      </dsp:nvSpPr>
      <dsp:spPr>
        <a:xfrm>
          <a:off x="0" y="27876"/>
          <a:ext cx="6666833" cy="17168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Total: 37 Cases</a:t>
          </a:r>
        </a:p>
      </dsp:txBody>
      <dsp:txXfrm>
        <a:off x="83809" y="111685"/>
        <a:ext cx="6499215" cy="1549210"/>
      </dsp:txXfrm>
    </dsp:sp>
    <dsp:sp modelId="{F5930501-4F8D-4E4A-9D9E-790878F6FCD9}">
      <dsp:nvSpPr>
        <dsp:cNvPr id="0" name=""/>
        <dsp:cNvSpPr/>
      </dsp:nvSpPr>
      <dsp:spPr>
        <a:xfrm>
          <a:off x="0" y="1868545"/>
          <a:ext cx="6666833" cy="1716828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Reviewed Written Statements:37</a:t>
          </a:r>
        </a:p>
      </dsp:txBody>
      <dsp:txXfrm>
        <a:off x="83809" y="1952354"/>
        <a:ext cx="6499215" cy="1549210"/>
      </dsp:txXfrm>
    </dsp:sp>
    <dsp:sp modelId="{7D697C7B-950E-49F5-91E3-B088D5E76942}">
      <dsp:nvSpPr>
        <dsp:cNvPr id="0" name=""/>
        <dsp:cNvSpPr/>
      </dsp:nvSpPr>
      <dsp:spPr>
        <a:xfrm>
          <a:off x="0" y="3709214"/>
          <a:ext cx="6666833" cy="1716828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Video Requested and Watched:34</a:t>
          </a:r>
        </a:p>
      </dsp:txBody>
      <dsp:txXfrm>
        <a:off x="83809" y="3793023"/>
        <a:ext cx="6499215" cy="1549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B41BD-5927-4397-A36A-4BE3A5210A87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4152EE-9F16-4FC6-BD17-36AE7A8B2A72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37 - Within Federal and State regulations, and City Policy</a:t>
          </a:r>
        </a:p>
      </dsp:txBody>
      <dsp:txXfrm>
        <a:off x="0" y="2663"/>
        <a:ext cx="6666833" cy="1816197"/>
      </dsp:txXfrm>
    </dsp:sp>
    <dsp:sp modelId="{23840E48-5F7F-4C57-B1E2-9DF13520A304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BFF586-D274-4B28-A054-92A42F31F895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Zero (0) – Not within Policy</a:t>
          </a:r>
        </a:p>
      </dsp:txBody>
      <dsp:txXfrm>
        <a:off x="0" y="1818861"/>
        <a:ext cx="6666833" cy="1816197"/>
      </dsp:txXfrm>
    </dsp:sp>
    <dsp:sp modelId="{827F29F8-5385-43A5-A8F9-87AFD93F1C30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13A19B-AE09-4B26-989D-D94AE1FEBA26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Zero (0) – Inconclusive</a:t>
          </a:r>
        </a:p>
      </dsp:txBody>
      <dsp:txXfrm>
        <a:off x="0" y="3635058"/>
        <a:ext cx="6666833" cy="1816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B9A1-B7E6-4F0D-AC2E-302DD81321F1}">
      <dsp:nvSpPr>
        <dsp:cNvPr id="0" name=""/>
        <dsp:cNvSpPr/>
      </dsp:nvSpPr>
      <dsp:spPr>
        <a:xfrm>
          <a:off x="563316" y="5392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AD368-10AC-4213-BE6B-021D9A73A483}">
      <dsp:nvSpPr>
        <dsp:cNvPr id="0" name=""/>
        <dsp:cNvSpPr/>
      </dsp:nvSpPr>
      <dsp:spPr>
        <a:xfrm>
          <a:off x="936253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07B0B-D60D-409E-8A23-D7864EF4E2D9}">
      <dsp:nvSpPr>
        <dsp:cNvPr id="0" name=""/>
        <dsp:cNvSpPr/>
      </dsp:nvSpPr>
      <dsp:spPr>
        <a:xfrm>
          <a:off x="3910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>
              <a:hlinkClick xmlns:r="http://schemas.openxmlformats.org/officeDocument/2006/relationships" r:id="rId3"/>
            </a:rPr>
            <a:t>jglad@sslc.gov</a:t>
          </a:r>
          <a:endParaRPr lang="en-US" sz="1200" kern="1200"/>
        </a:p>
      </dsp:txBody>
      <dsp:txXfrm>
        <a:off x="3910" y="2834241"/>
        <a:ext cx="2868750" cy="720000"/>
      </dsp:txXfrm>
    </dsp:sp>
    <dsp:sp modelId="{FB71C149-E551-45E7-A381-853FA5208A71}">
      <dsp:nvSpPr>
        <dsp:cNvPr id="0" name=""/>
        <dsp:cNvSpPr/>
      </dsp:nvSpPr>
      <dsp:spPr>
        <a:xfrm>
          <a:off x="3934097" y="5392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9FE7F-2642-4CAB-B25E-85BDC53A9D8F}">
      <dsp:nvSpPr>
        <dsp:cNvPr id="0" name=""/>
        <dsp:cNvSpPr/>
      </dsp:nvSpPr>
      <dsp:spPr>
        <a:xfrm>
          <a:off x="4307035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6B877-7B60-4D35-A6B2-B44FE36BB40A}">
      <dsp:nvSpPr>
        <dsp:cNvPr id="0" name=""/>
        <dsp:cNvSpPr/>
      </dsp:nvSpPr>
      <dsp:spPr>
        <a:xfrm>
          <a:off x="3374691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>
              <a:hlinkClick xmlns:r="http://schemas.openxmlformats.org/officeDocument/2006/relationships" r:id="rId3"/>
            </a:rPr>
            <a:t>https://sslc.gov/158/Civilian-Review-Board</a:t>
          </a:r>
          <a:endParaRPr lang="en-US" sz="1200" kern="1200"/>
        </a:p>
      </dsp:txBody>
      <dsp:txXfrm>
        <a:off x="3374691" y="2834241"/>
        <a:ext cx="2868750" cy="720000"/>
      </dsp:txXfrm>
    </dsp:sp>
    <dsp:sp modelId="{7F85424A-BDE4-441F-BFE1-D6D7349EF6D7}">
      <dsp:nvSpPr>
        <dsp:cNvPr id="0" name=""/>
        <dsp:cNvSpPr/>
      </dsp:nvSpPr>
      <dsp:spPr>
        <a:xfrm>
          <a:off x="7304879" y="5392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98DC8-CB72-4D82-8F42-BD150E471AC8}">
      <dsp:nvSpPr>
        <dsp:cNvPr id="0" name=""/>
        <dsp:cNvSpPr/>
      </dsp:nvSpPr>
      <dsp:spPr>
        <a:xfrm>
          <a:off x="7677816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22D15-8B45-4246-8E4C-0825B0D9E348}">
      <dsp:nvSpPr>
        <dsp:cNvPr id="0" name=""/>
        <dsp:cNvSpPr/>
      </dsp:nvSpPr>
      <dsp:spPr>
        <a:xfrm>
          <a:off x="6745472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i="0" kern="1200"/>
            <a:t>South Salt Lake City Hall</a:t>
          </a:r>
          <a:br>
            <a:rPr lang="en-US" sz="1200" b="0" i="0" kern="1200"/>
          </a:br>
          <a:r>
            <a:rPr lang="en-US" sz="1200" b="0" i="0" kern="1200"/>
            <a:t>220 East Morris Avenue</a:t>
          </a:r>
          <a:br>
            <a:rPr lang="en-US" sz="1200" b="0" i="0" kern="1200"/>
          </a:br>
          <a:r>
            <a:rPr lang="en-US" sz="1200" b="0" i="0" kern="1200"/>
            <a:t>South Salt Lake, UT 84115</a:t>
          </a:r>
          <a:br>
            <a:rPr lang="en-US" sz="1200" b="0" i="0" kern="1200"/>
          </a:br>
          <a:r>
            <a:rPr lang="en-US" sz="1200" b="0" i="0" kern="1200"/>
            <a:t>Phone: </a:t>
          </a:r>
          <a:r>
            <a:rPr lang="en-US" sz="1200" b="0" i="0" u="sng" kern="1200">
              <a:hlinkClick xmlns:r="http://schemas.openxmlformats.org/officeDocument/2006/relationships" r:id="rId8"/>
            </a:rPr>
            <a:t>801-483-6000</a:t>
          </a:r>
          <a:endParaRPr lang="en-US" sz="1200" kern="1200"/>
        </a:p>
      </dsp:txBody>
      <dsp:txXfrm>
        <a:off x="6745472" y="2834241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623F3-3E4A-4AA0-AF94-F6B52EE5B7C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68121-6FD9-4FAC-96C6-90CDF1EF2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6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8121-6FD9-4FAC-96C6-90CDF1EF2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8121-6FD9-4FAC-96C6-90CDF1EF23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6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November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8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November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993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November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674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November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8350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November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4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November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758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November 22,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580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November 22,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79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November 22,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116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November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887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November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965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November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0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y oil paint art">
            <a:extLst>
              <a:ext uri="{FF2B5EF4-FFF2-40B4-BE49-F238E27FC236}">
                <a16:creationId xmlns:a16="http://schemas.microsoft.com/office/drawing/2014/main" id="{790BBCEA-F7BC-F3CA-35C7-B28A07837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493" t="16691" r="646" b="-1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94EACD2-3EBE-CE66-DE58-2E80C25E1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9531" y="5117704"/>
            <a:ext cx="5684284" cy="1096899"/>
          </a:xfrm>
        </p:spPr>
        <p:txBody>
          <a:bodyPr>
            <a:noAutofit/>
          </a:bodyPr>
          <a:lstStyle/>
          <a:p>
            <a:r>
              <a:rPr lang="en-US" sz="3500" b="1" dirty="0"/>
              <a:t>2024 – 3</a:t>
            </a:r>
            <a:r>
              <a:rPr lang="en-US" sz="3500" b="1" baseline="30000" dirty="0"/>
              <a:t>rd</a:t>
            </a:r>
            <a:r>
              <a:rPr lang="en-US" sz="3500" b="1" dirty="0"/>
              <a:t> Quarter Report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F2A83F-84A7-C633-D85C-F0ABF6CF2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505" y="312024"/>
            <a:ext cx="4400033" cy="44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03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F58E9-19EE-BF46-83FE-D5F496A2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4800" kern="1200" baseline="30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rd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Quarter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2B5B-E3DD-7C72-9FE7-4EE6796B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(Arrest Control Techniques)</a:t>
            </a:r>
          </a:p>
        </p:txBody>
      </p:sp>
    </p:spTree>
    <p:extLst>
      <p:ext uri="{BB962C8B-B14F-4D97-AF65-F5344CB8AC3E}">
        <p14:creationId xmlns:p14="http://schemas.microsoft.com/office/powerpoint/2010/main" val="2129660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Citizen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DE83-805F-3983-9CFB-19FAE51B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3500" dirty="0"/>
              <a:t>Zero (0)</a:t>
            </a:r>
          </a:p>
        </p:txBody>
      </p:sp>
    </p:spTree>
    <p:extLst>
      <p:ext uri="{BB962C8B-B14F-4D97-AF65-F5344CB8AC3E}">
        <p14:creationId xmlns:p14="http://schemas.microsoft.com/office/powerpoint/2010/main" val="2974092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DE83-805F-3983-9CFB-19FAE51B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None at this time.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19100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63339A-82C7-AF09-AF1F-8CFE3C666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3355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8794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the Civilian Review Board?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4FD23A-D2F2-2AE4-FB14-F62A9DE08F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3695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479" y="1217582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9800D"/>
                </a:solidFill>
              </a:rPr>
              <a:t>Types of Use of Force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06EA9-9191-9312-6EDF-FCD328858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378635"/>
            <a:ext cx="4483324" cy="302276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ACT</a:t>
            </a:r>
          </a:p>
          <a:p>
            <a:r>
              <a:rPr lang="en-US" sz="2400" dirty="0"/>
              <a:t>Body Wrap</a:t>
            </a:r>
          </a:p>
          <a:p>
            <a:r>
              <a:rPr lang="en-US" sz="2400" dirty="0"/>
              <a:t>Firearms</a:t>
            </a:r>
          </a:p>
          <a:p>
            <a:pPr lvl="1"/>
            <a:r>
              <a:rPr lang="en-US" dirty="0"/>
              <a:t>Display</a:t>
            </a:r>
          </a:p>
          <a:p>
            <a:pPr lvl="1"/>
            <a:r>
              <a:rPr lang="en-US" dirty="0"/>
              <a:t>Pointed</a:t>
            </a:r>
          </a:p>
          <a:p>
            <a:pPr lvl="1"/>
            <a:r>
              <a:rPr lang="en-US" dirty="0"/>
              <a:t>Deploy</a:t>
            </a:r>
          </a:p>
          <a:p>
            <a:r>
              <a:rPr lang="en-US" sz="2400" dirty="0"/>
              <a:t>OC Spray</a:t>
            </a:r>
          </a:p>
          <a:p>
            <a:pPr lvl="1"/>
            <a:r>
              <a:rPr lang="en-US" dirty="0"/>
              <a:t>Display</a:t>
            </a:r>
          </a:p>
          <a:p>
            <a:pPr lvl="1"/>
            <a:r>
              <a:rPr lang="en-US" dirty="0"/>
              <a:t>Pointed</a:t>
            </a:r>
          </a:p>
          <a:p>
            <a:pPr lvl="1"/>
            <a:r>
              <a:rPr lang="en-US" dirty="0"/>
              <a:t>Deploy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13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34358-7CDA-408C-7DFE-E663E8354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320800"/>
            <a:ext cx="4554501" cy="4080595"/>
          </a:xfrm>
        </p:spPr>
        <p:txBody>
          <a:bodyPr>
            <a:noAutofit/>
          </a:bodyPr>
          <a:lstStyle/>
          <a:p>
            <a:r>
              <a:rPr lang="en-US" sz="2000" dirty="0"/>
              <a:t>Conducted Energy Device (Taser)</a:t>
            </a:r>
          </a:p>
          <a:p>
            <a:pPr lvl="1"/>
            <a:r>
              <a:rPr lang="en-US" sz="2000" dirty="0"/>
              <a:t>Display</a:t>
            </a:r>
          </a:p>
          <a:p>
            <a:pPr lvl="1"/>
            <a:r>
              <a:rPr lang="en-US" sz="2000" dirty="0"/>
              <a:t>Pointed</a:t>
            </a:r>
          </a:p>
          <a:p>
            <a:pPr lvl="1"/>
            <a:r>
              <a:rPr lang="en-US" sz="2000" dirty="0"/>
              <a:t>Deploy</a:t>
            </a:r>
          </a:p>
          <a:p>
            <a:r>
              <a:rPr lang="en-US" sz="2000" dirty="0"/>
              <a:t>Police Service Dog (PSD)</a:t>
            </a:r>
          </a:p>
          <a:p>
            <a:pPr lvl="1"/>
            <a:r>
              <a:rPr lang="en-US" sz="2000" dirty="0"/>
              <a:t>K9 Assist</a:t>
            </a:r>
          </a:p>
          <a:p>
            <a:pPr lvl="1"/>
            <a:r>
              <a:rPr lang="en-US" sz="2000" dirty="0"/>
              <a:t>K9 Influence</a:t>
            </a:r>
          </a:p>
          <a:p>
            <a:pPr lvl="1"/>
            <a:r>
              <a:rPr lang="en-US" sz="2000" dirty="0"/>
              <a:t>K9 Bite </a:t>
            </a:r>
          </a:p>
          <a:p>
            <a:pPr lvl="1"/>
            <a:r>
              <a:rPr lang="en-US" sz="2000" dirty="0"/>
              <a:t>K9 Apprehension</a:t>
            </a:r>
          </a:p>
          <a:p>
            <a:r>
              <a:rPr lang="en-US" sz="2000" dirty="0"/>
              <a:t>Less than Lethal</a:t>
            </a:r>
          </a:p>
          <a:p>
            <a:r>
              <a:rPr lang="en-US" sz="2000" dirty="0"/>
              <a:t>Pursuit</a:t>
            </a:r>
          </a:p>
        </p:txBody>
      </p:sp>
    </p:spTree>
    <p:extLst>
      <p:ext uri="{BB962C8B-B14F-4D97-AF65-F5344CB8AC3E}">
        <p14:creationId xmlns:p14="http://schemas.microsoft.com/office/powerpoint/2010/main" val="977126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C7FBFC-8384-0478-C686-896121E04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July – September 2024 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142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Total Number of Use of Force Cases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B2BB4A-5EB3-4FE3-77AA-FF5A998F9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63893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2043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500">
                <a:solidFill>
                  <a:srgbClr val="FFFFFF"/>
                </a:solidFill>
              </a:rPr>
              <a:t>Total Number of Use of Force Cases where the Board issued an advisory opinion finding violation of law, policy, or procedure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0C7A0EC-6C82-73F3-1EFE-CFFB9E29D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54809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9335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Number of Vehicle Pursuits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DE83-805F-3983-9CFB-19FAE51B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3500" dirty="0"/>
              <a:t>Zero (0)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53669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Significant Discussion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DE83-805F-3983-9CFB-19FAE51B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3500" dirty="0"/>
              <a:t>Zero (0) Cases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71794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Total Number of Ride-Alongs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Four (4)</a:t>
            </a:r>
          </a:p>
        </p:txBody>
      </p:sp>
    </p:spTree>
    <p:extLst>
      <p:ext uri="{BB962C8B-B14F-4D97-AF65-F5344CB8AC3E}">
        <p14:creationId xmlns:p14="http://schemas.microsoft.com/office/powerpoint/2010/main" val="2674733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8080</TotalTime>
  <Words>227</Words>
  <Application>Microsoft Office PowerPoint</Application>
  <PresentationFormat>Widescreen</PresentationFormat>
  <Paragraphs>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PowerPoint Presentation</vt:lpstr>
      <vt:lpstr>Who is the Civilian Review Board?</vt:lpstr>
      <vt:lpstr>Types of Use of Force</vt:lpstr>
      <vt:lpstr>July – September 2024 Summary</vt:lpstr>
      <vt:lpstr>Total Number of Use of Force Cases Review</vt:lpstr>
      <vt:lpstr>Total Number of Use of Force Cases where the Board issued an advisory opinion finding violation of law, policy, or procedure</vt:lpstr>
      <vt:lpstr>Number of Vehicle Pursuits</vt:lpstr>
      <vt:lpstr>Significant Discussion Cases</vt:lpstr>
      <vt:lpstr>Total Number of Ride-Alongs</vt:lpstr>
      <vt:lpstr>3rd Quarter Training</vt:lpstr>
      <vt:lpstr>Citizen Complaints</vt:lpstr>
      <vt:lpstr>Recommendations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Glad</dc:creator>
  <cp:lastModifiedBy>Joy Glad</cp:lastModifiedBy>
  <cp:revision>6</cp:revision>
  <dcterms:created xsi:type="dcterms:W3CDTF">2024-01-07T02:32:53Z</dcterms:created>
  <dcterms:modified xsi:type="dcterms:W3CDTF">2024-11-22T15:47:15Z</dcterms:modified>
</cp:coreProperties>
</file>