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5" r:id="rId1"/>
  </p:sldMasterIdLst>
  <p:notesMasterIdLst>
    <p:notesMasterId r:id="rId15"/>
  </p:notesMasterIdLst>
  <p:sldIdLst>
    <p:sldId id="256" r:id="rId2"/>
    <p:sldId id="301" r:id="rId3"/>
    <p:sldId id="297" r:id="rId4"/>
    <p:sldId id="277" r:id="rId5"/>
    <p:sldId id="278" r:id="rId6"/>
    <p:sldId id="281" r:id="rId7"/>
    <p:sldId id="295" r:id="rId8"/>
    <p:sldId id="280" r:id="rId9"/>
    <p:sldId id="275" r:id="rId10"/>
    <p:sldId id="303" r:id="rId11"/>
    <p:sldId id="282" r:id="rId12"/>
    <p:sldId id="283" r:id="rId13"/>
    <p:sldId id="29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80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05D973-3D52-40AA-9694-DB69144C133C}" v="34" dt="2025-05-01T17:11:18.848"/>
    <p1510:client id="{D441CD09-455A-4482-83BA-4D29B95286DD}" v="10" dt="2025-05-01T22:31:43.2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5310" autoAdjust="0"/>
  </p:normalViewPr>
  <p:slideViewPr>
    <p:cSldViewPr snapToGrid="0">
      <p:cViewPr varScale="1">
        <p:scale>
          <a:sx n="82" d="100"/>
          <a:sy n="82" d="100"/>
        </p:scale>
        <p:origin x="210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y Glad" userId="7071f62d58de5e11" providerId="LiveId" clId="{D441CD09-455A-4482-83BA-4D29B95286DD}"/>
    <pc:docChg chg="modSld">
      <pc:chgData name="Joy Glad" userId="7071f62d58de5e11" providerId="LiveId" clId="{D441CD09-455A-4482-83BA-4D29B95286DD}" dt="2025-05-01T22:31:43.241" v="9" actId="20577"/>
      <pc:docMkLst>
        <pc:docMk/>
      </pc:docMkLst>
      <pc:sldChg chg="modSp">
        <pc:chgData name="Joy Glad" userId="7071f62d58de5e11" providerId="LiveId" clId="{D441CD09-455A-4482-83BA-4D29B95286DD}" dt="2025-05-01T22:31:43.241" v="9" actId="20577"/>
        <pc:sldMkLst>
          <pc:docMk/>
          <pc:sldMk cId="1512933534" sldId="281"/>
        </pc:sldMkLst>
        <pc:graphicFrameChg chg="mod">
          <ac:chgData name="Joy Glad" userId="7071f62d58de5e11" providerId="LiveId" clId="{D441CD09-455A-4482-83BA-4D29B95286DD}" dt="2025-05-01T22:31:43.241" v="9" actId="20577"/>
          <ac:graphicFrameMkLst>
            <pc:docMk/>
            <pc:sldMk cId="1512933534" sldId="281"/>
            <ac:graphicFrameMk id="20" creationId="{D0C7A0EC-6C82-73F3-1EFE-CFFB9E29D8D9}"/>
          </ac:graphicFrameMkLst>
        </pc:graphicFrameChg>
      </pc:sldChg>
    </pc:docChg>
  </pc:docChgLst>
</pc:chgInfo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hyperlink" Target="tel:801-483-6000" TargetMode="External"/><Relationship Id="rId1" Type="http://schemas.openxmlformats.org/officeDocument/2006/relationships/hyperlink" Target="https://sslc.gov/158/Civilian-Review-Board" TargetMode="Externa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hyperlink" Target="tel:801-483-6000" TargetMode="External"/><Relationship Id="rId3" Type="http://schemas.openxmlformats.org/officeDocument/2006/relationships/hyperlink" Target="https://sslc.gov/158/Civilian-Review-Board" TargetMode="External"/><Relationship Id="rId7" Type="http://schemas.openxmlformats.org/officeDocument/2006/relationships/image" Target="../media/image8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1B042B-FF9C-4E35-A164-146C95E433A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639499-27BF-4CC6-B666-8FF2DFC92F4E}">
      <dgm:prSet/>
      <dgm:spPr/>
      <dgm:t>
        <a:bodyPr/>
        <a:lstStyle/>
        <a:p>
          <a:r>
            <a:rPr lang="en-US"/>
            <a:t>7 Voting Board Members</a:t>
          </a:r>
        </a:p>
      </dgm:t>
    </dgm:pt>
    <dgm:pt modelId="{D9BAE063-A700-4BD3-AF46-CE63AF615725}" type="parTrans" cxnId="{951BA973-DDFB-4AD6-ADF1-3406C01445E6}">
      <dgm:prSet/>
      <dgm:spPr/>
      <dgm:t>
        <a:bodyPr/>
        <a:lstStyle/>
        <a:p>
          <a:endParaRPr lang="en-US"/>
        </a:p>
      </dgm:t>
    </dgm:pt>
    <dgm:pt modelId="{E2744A7B-D528-420B-A5A9-AFE9C6ADC21F}" type="sibTrans" cxnId="{951BA973-DDFB-4AD6-ADF1-3406C01445E6}">
      <dgm:prSet/>
      <dgm:spPr/>
      <dgm:t>
        <a:bodyPr/>
        <a:lstStyle/>
        <a:p>
          <a:endParaRPr lang="en-US"/>
        </a:p>
      </dgm:t>
    </dgm:pt>
    <dgm:pt modelId="{0BB9CD02-CB91-4640-979D-BE1A51357F71}">
      <dgm:prSet/>
      <dgm:spPr/>
      <dgm:t>
        <a:bodyPr/>
        <a:lstStyle/>
        <a:p>
          <a:r>
            <a:rPr lang="en-US" dirty="0"/>
            <a:t>0 Alternate Members</a:t>
          </a:r>
        </a:p>
      </dgm:t>
    </dgm:pt>
    <dgm:pt modelId="{F4478B00-8028-4CFF-9435-4B7D0C1B1F13}" type="parTrans" cxnId="{123FE157-7FB6-480D-85C1-C8491AD270CB}">
      <dgm:prSet/>
      <dgm:spPr/>
      <dgm:t>
        <a:bodyPr/>
        <a:lstStyle/>
        <a:p>
          <a:endParaRPr lang="en-US"/>
        </a:p>
      </dgm:t>
    </dgm:pt>
    <dgm:pt modelId="{9359B588-440C-4507-975A-562BB04D00F9}" type="sibTrans" cxnId="{123FE157-7FB6-480D-85C1-C8491AD270CB}">
      <dgm:prSet/>
      <dgm:spPr/>
      <dgm:t>
        <a:bodyPr/>
        <a:lstStyle/>
        <a:p>
          <a:endParaRPr lang="en-US"/>
        </a:p>
      </dgm:t>
    </dgm:pt>
    <dgm:pt modelId="{B989EF96-1031-4BEE-B29A-A7C7D7A256B7}">
      <dgm:prSet/>
      <dgm:spPr/>
      <dgm:t>
        <a:bodyPr/>
        <a:lstStyle/>
        <a:p>
          <a:r>
            <a:rPr lang="en-US" dirty="0"/>
            <a:t>0 Non-Voting Advisory Member</a:t>
          </a:r>
        </a:p>
      </dgm:t>
    </dgm:pt>
    <dgm:pt modelId="{46F5311E-A81D-4C1F-A6FE-45C111967058}" type="parTrans" cxnId="{7BDC200E-10CC-49A5-A0A9-5B696C4F1F1C}">
      <dgm:prSet/>
      <dgm:spPr/>
      <dgm:t>
        <a:bodyPr/>
        <a:lstStyle/>
        <a:p>
          <a:endParaRPr lang="en-US"/>
        </a:p>
      </dgm:t>
    </dgm:pt>
    <dgm:pt modelId="{9A59B12A-D4A8-472C-AEC0-CFF8EE1F7499}" type="sibTrans" cxnId="{7BDC200E-10CC-49A5-A0A9-5B696C4F1F1C}">
      <dgm:prSet/>
      <dgm:spPr/>
      <dgm:t>
        <a:bodyPr/>
        <a:lstStyle/>
        <a:p>
          <a:endParaRPr lang="en-US"/>
        </a:p>
      </dgm:t>
    </dgm:pt>
    <dgm:pt modelId="{FB435C3B-6FB6-4AC2-A2D0-F9D6527BA28F}" type="pres">
      <dgm:prSet presAssocID="{541B042B-FF9C-4E35-A164-146C95E433A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C1239B2-FA48-4AE8-B1AA-3888B17FFEEB}" type="pres">
      <dgm:prSet presAssocID="{85639499-27BF-4CC6-B666-8FF2DFC92F4E}" presName="hierRoot1" presStyleCnt="0"/>
      <dgm:spPr/>
    </dgm:pt>
    <dgm:pt modelId="{608D93F7-3791-4E7C-AC1D-D579322090F3}" type="pres">
      <dgm:prSet presAssocID="{85639499-27BF-4CC6-B666-8FF2DFC92F4E}" presName="composite" presStyleCnt="0"/>
      <dgm:spPr/>
    </dgm:pt>
    <dgm:pt modelId="{D139CA2F-BDB4-4ABC-967C-E1EA701E7FAB}" type="pres">
      <dgm:prSet presAssocID="{85639499-27BF-4CC6-B666-8FF2DFC92F4E}" presName="background" presStyleLbl="node0" presStyleIdx="0" presStyleCnt="3"/>
      <dgm:spPr/>
    </dgm:pt>
    <dgm:pt modelId="{377D9551-0B3C-4086-81FD-8BEE347A7E70}" type="pres">
      <dgm:prSet presAssocID="{85639499-27BF-4CC6-B666-8FF2DFC92F4E}" presName="text" presStyleLbl="fgAcc0" presStyleIdx="0" presStyleCnt="3">
        <dgm:presLayoutVars>
          <dgm:chPref val="3"/>
        </dgm:presLayoutVars>
      </dgm:prSet>
      <dgm:spPr/>
    </dgm:pt>
    <dgm:pt modelId="{EDA9F5DF-F399-4754-8E46-55EC9A5CD15A}" type="pres">
      <dgm:prSet presAssocID="{85639499-27BF-4CC6-B666-8FF2DFC92F4E}" presName="hierChild2" presStyleCnt="0"/>
      <dgm:spPr/>
    </dgm:pt>
    <dgm:pt modelId="{4B4CD113-9402-424C-98B4-7B6F646E9DC3}" type="pres">
      <dgm:prSet presAssocID="{0BB9CD02-CB91-4640-979D-BE1A51357F71}" presName="hierRoot1" presStyleCnt="0"/>
      <dgm:spPr/>
    </dgm:pt>
    <dgm:pt modelId="{70ACF021-6729-4AE4-983F-8B50A5491304}" type="pres">
      <dgm:prSet presAssocID="{0BB9CD02-CB91-4640-979D-BE1A51357F71}" presName="composite" presStyleCnt="0"/>
      <dgm:spPr/>
    </dgm:pt>
    <dgm:pt modelId="{0A009F57-166F-4482-856F-A4A30BF90DA3}" type="pres">
      <dgm:prSet presAssocID="{0BB9CD02-CB91-4640-979D-BE1A51357F71}" presName="background" presStyleLbl="node0" presStyleIdx="1" presStyleCnt="3"/>
      <dgm:spPr/>
    </dgm:pt>
    <dgm:pt modelId="{A51E9E49-25BA-4889-8BA2-FE48F75DE154}" type="pres">
      <dgm:prSet presAssocID="{0BB9CD02-CB91-4640-979D-BE1A51357F71}" presName="text" presStyleLbl="fgAcc0" presStyleIdx="1" presStyleCnt="3">
        <dgm:presLayoutVars>
          <dgm:chPref val="3"/>
        </dgm:presLayoutVars>
      </dgm:prSet>
      <dgm:spPr/>
    </dgm:pt>
    <dgm:pt modelId="{8E111809-4FD0-40A1-8BE0-EDC8C56C6862}" type="pres">
      <dgm:prSet presAssocID="{0BB9CD02-CB91-4640-979D-BE1A51357F71}" presName="hierChild2" presStyleCnt="0"/>
      <dgm:spPr/>
    </dgm:pt>
    <dgm:pt modelId="{E521DA4C-38FB-42F3-A1E1-40B72536C727}" type="pres">
      <dgm:prSet presAssocID="{B989EF96-1031-4BEE-B29A-A7C7D7A256B7}" presName="hierRoot1" presStyleCnt="0"/>
      <dgm:spPr/>
    </dgm:pt>
    <dgm:pt modelId="{EB4E1512-91EA-4374-B218-A5B0A8CF5B7F}" type="pres">
      <dgm:prSet presAssocID="{B989EF96-1031-4BEE-B29A-A7C7D7A256B7}" presName="composite" presStyleCnt="0"/>
      <dgm:spPr/>
    </dgm:pt>
    <dgm:pt modelId="{F3763EA3-0D22-40DA-A2A6-2130129B0C52}" type="pres">
      <dgm:prSet presAssocID="{B989EF96-1031-4BEE-B29A-A7C7D7A256B7}" presName="background" presStyleLbl="node0" presStyleIdx="2" presStyleCnt="3"/>
      <dgm:spPr/>
    </dgm:pt>
    <dgm:pt modelId="{7779054A-503E-420A-8208-31ACB2285508}" type="pres">
      <dgm:prSet presAssocID="{B989EF96-1031-4BEE-B29A-A7C7D7A256B7}" presName="text" presStyleLbl="fgAcc0" presStyleIdx="2" presStyleCnt="3">
        <dgm:presLayoutVars>
          <dgm:chPref val="3"/>
        </dgm:presLayoutVars>
      </dgm:prSet>
      <dgm:spPr/>
    </dgm:pt>
    <dgm:pt modelId="{F3145F76-7B8B-455B-9866-700C597C9E37}" type="pres">
      <dgm:prSet presAssocID="{B989EF96-1031-4BEE-B29A-A7C7D7A256B7}" presName="hierChild2" presStyleCnt="0"/>
      <dgm:spPr/>
    </dgm:pt>
  </dgm:ptLst>
  <dgm:cxnLst>
    <dgm:cxn modelId="{7BDC200E-10CC-49A5-A0A9-5B696C4F1F1C}" srcId="{541B042B-FF9C-4E35-A164-146C95E433AA}" destId="{B989EF96-1031-4BEE-B29A-A7C7D7A256B7}" srcOrd="2" destOrd="0" parTransId="{46F5311E-A81D-4C1F-A6FE-45C111967058}" sibTransId="{9A59B12A-D4A8-472C-AEC0-CFF8EE1F7499}"/>
    <dgm:cxn modelId="{2030FD3A-A3C0-47CE-BD9D-F0D728966A1A}" type="presOf" srcId="{B989EF96-1031-4BEE-B29A-A7C7D7A256B7}" destId="{7779054A-503E-420A-8208-31ACB2285508}" srcOrd="0" destOrd="0" presId="urn:microsoft.com/office/officeart/2005/8/layout/hierarchy1"/>
    <dgm:cxn modelId="{C49D803C-959E-40ED-A20F-EDAAA1BA32E9}" type="presOf" srcId="{0BB9CD02-CB91-4640-979D-BE1A51357F71}" destId="{A51E9E49-25BA-4889-8BA2-FE48F75DE154}" srcOrd="0" destOrd="0" presId="urn:microsoft.com/office/officeart/2005/8/layout/hierarchy1"/>
    <dgm:cxn modelId="{951BA973-DDFB-4AD6-ADF1-3406C01445E6}" srcId="{541B042B-FF9C-4E35-A164-146C95E433AA}" destId="{85639499-27BF-4CC6-B666-8FF2DFC92F4E}" srcOrd="0" destOrd="0" parTransId="{D9BAE063-A700-4BD3-AF46-CE63AF615725}" sibTransId="{E2744A7B-D528-420B-A5A9-AFE9C6ADC21F}"/>
    <dgm:cxn modelId="{123FE157-7FB6-480D-85C1-C8491AD270CB}" srcId="{541B042B-FF9C-4E35-A164-146C95E433AA}" destId="{0BB9CD02-CB91-4640-979D-BE1A51357F71}" srcOrd="1" destOrd="0" parTransId="{F4478B00-8028-4CFF-9435-4B7D0C1B1F13}" sibTransId="{9359B588-440C-4507-975A-562BB04D00F9}"/>
    <dgm:cxn modelId="{0F0708AF-3B24-4AF1-839C-79E38C37A7DA}" type="presOf" srcId="{85639499-27BF-4CC6-B666-8FF2DFC92F4E}" destId="{377D9551-0B3C-4086-81FD-8BEE347A7E70}" srcOrd="0" destOrd="0" presId="urn:microsoft.com/office/officeart/2005/8/layout/hierarchy1"/>
    <dgm:cxn modelId="{DE7E80B7-3A13-4D5B-AB40-950BD794D3D2}" type="presOf" srcId="{541B042B-FF9C-4E35-A164-146C95E433AA}" destId="{FB435C3B-6FB6-4AC2-A2D0-F9D6527BA28F}" srcOrd="0" destOrd="0" presId="urn:microsoft.com/office/officeart/2005/8/layout/hierarchy1"/>
    <dgm:cxn modelId="{AEFEB92E-7E6D-4C43-8637-D84AE99CE059}" type="presParOf" srcId="{FB435C3B-6FB6-4AC2-A2D0-F9D6527BA28F}" destId="{1C1239B2-FA48-4AE8-B1AA-3888B17FFEEB}" srcOrd="0" destOrd="0" presId="urn:microsoft.com/office/officeart/2005/8/layout/hierarchy1"/>
    <dgm:cxn modelId="{B2A5DCDA-601E-41ED-87F2-D688C425C784}" type="presParOf" srcId="{1C1239B2-FA48-4AE8-B1AA-3888B17FFEEB}" destId="{608D93F7-3791-4E7C-AC1D-D579322090F3}" srcOrd="0" destOrd="0" presId="urn:microsoft.com/office/officeart/2005/8/layout/hierarchy1"/>
    <dgm:cxn modelId="{FA0576AC-05BF-47B8-94B3-A2C4CF7D47F7}" type="presParOf" srcId="{608D93F7-3791-4E7C-AC1D-D579322090F3}" destId="{D139CA2F-BDB4-4ABC-967C-E1EA701E7FAB}" srcOrd="0" destOrd="0" presId="urn:microsoft.com/office/officeart/2005/8/layout/hierarchy1"/>
    <dgm:cxn modelId="{CB4E9D4D-2F2F-4527-BA70-369D1FFB16AE}" type="presParOf" srcId="{608D93F7-3791-4E7C-AC1D-D579322090F3}" destId="{377D9551-0B3C-4086-81FD-8BEE347A7E70}" srcOrd="1" destOrd="0" presId="urn:microsoft.com/office/officeart/2005/8/layout/hierarchy1"/>
    <dgm:cxn modelId="{7312FFD3-DDA7-412A-AB55-AD6D451CFF67}" type="presParOf" srcId="{1C1239B2-FA48-4AE8-B1AA-3888B17FFEEB}" destId="{EDA9F5DF-F399-4754-8E46-55EC9A5CD15A}" srcOrd="1" destOrd="0" presId="urn:microsoft.com/office/officeart/2005/8/layout/hierarchy1"/>
    <dgm:cxn modelId="{A35D5075-E156-41E5-BDC2-73521C31A891}" type="presParOf" srcId="{FB435C3B-6FB6-4AC2-A2D0-F9D6527BA28F}" destId="{4B4CD113-9402-424C-98B4-7B6F646E9DC3}" srcOrd="1" destOrd="0" presId="urn:microsoft.com/office/officeart/2005/8/layout/hierarchy1"/>
    <dgm:cxn modelId="{3ED70281-503B-4CBD-997A-8FC246045880}" type="presParOf" srcId="{4B4CD113-9402-424C-98B4-7B6F646E9DC3}" destId="{70ACF021-6729-4AE4-983F-8B50A5491304}" srcOrd="0" destOrd="0" presId="urn:microsoft.com/office/officeart/2005/8/layout/hierarchy1"/>
    <dgm:cxn modelId="{ED29306F-1D54-4B09-A79F-4FE6BECE0B83}" type="presParOf" srcId="{70ACF021-6729-4AE4-983F-8B50A5491304}" destId="{0A009F57-166F-4482-856F-A4A30BF90DA3}" srcOrd="0" destOrd="0" presId="urn:microsoft.com/office/officeart/2005/8/layout/hierarchy1"/>
    <dgm:cxn modelId="{F63034EA-6BC2-4DFF-AEBB-6CAA295CB624}" type="presParOf" srcId="{70ACF021-6729-4AE4-983F-8B50A5491304}" destId="{A51E9E49-25BA-4889-8BA2-FE48F75DE154}" srcOrd="1" destOrd="0" presId="urn:microsoft.com/office/officeart/2005/8/layout/hierarchy1"/>
    <dgm:cxn modelId="{C5417C04-43BD-4B47-9201-30ED43E63217}" type="presParOf" srcId="{4B4CD113-9402-424C-98B4-7B6F646E9DC3}" destId="{8E111809-4FD0-40A1-8BE0-EDC8C56C6862}" srcOrd="1" destOrd="0" presId="urn:microsoft.com/office/officeart/2005/8/layout/hierarchy1"/>
    <dgm:cxn modelId="{A7D4DE00-C33D-4FDA-8685-CAAAF9BB8629}" type="presParOf" srcId="{FB435C3B-6FB6-4AC2-A2D0-F9D6527BA28F}" destId="{E521DA4C-38FB-42F3-A1E1-40B72536C727}" srcOrd="2" destOrd="0" presId="urn:microsoft.com/office/officeart/2005/8/layout/hierarchy1"/>
    <dgm:cxn modelId="{427BD430-7C5D-4A27-9020-FF84FDF5321F}" type="presParOf" srcId="{E521DA4C-38FB-42F3-A1E1-40B72536C727}" destId="{EB4E1512-91EA-4374-B218-A5B0A8CF5B7F}" srcOrd="0" destOrd="0" presId="urn:microsoft.com/office/officeart/2005/8/layout/hierarchy1"/>
    <dgm:cxn modelId="{58ACF75C-71F0-4B3A-AC96-F2EA468D5F88}" type="presParOf" srcId="{EB4E1512-91EA-4374-B218-A5B0A8CF5B7F}" destId="{F3763EA3-0D22-40DA-A2A6-2130129B0C52}" srcOrd="0" destOrd="0" presId="urn:microsoft.com/office/officeart/2005/8/layout/hierarchy1"/>
    <dgm:cxn modelId="{CD95DCBA-47DE-447B-9649-7F6CB3DEDF98}" type="presParOf" srcId="{EB4E1512-91EA-4374-B218-A5B0A8CF5B7F}" destId="{7779054A-503E-420A-8208-31ACB2285508}" srcOrd="1" destOrd="0" presId="urn:microsoft.com/office/officeart/2005/8/layout/hierarchy1"/>
    <dgm:cxn modelId="{330B4B8C-C1F1-4580-A5E3-A146C5DF460E}" type="presParOf" srcId="{E521DA4C-38FB-42F3-A1E1-40B72536C727}" destId="{F3145F76-7B8B-455B-9866-700C597C9E3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5490A1-AEE4-4E8D-B2D3-49A5D6777CC3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3B14E43-1F72-4D75-9775-E9FE80A7A13D}">
      <dgm:prSet/>
      <dgm:spPr/>
      <dgm:t>
        <a:bodyPr/>
        <a:lstStyle/>
        <a:p>
          <a:r>
            <a:rPr lang="en-US" dirty="0"/>
            <a:t>Total: 122 Cases</a:t>
          </a:r>
        </a:p>
      </dgm:t>
    </dgm:pt>
    <dgm:pt modelId="{7E6C897B-0D65-47CB-9CD3-BBB9E525A30F}" type="parTrans" cxnId="{1271853B-2240-443C-AD80-2E4F79B94E59}">
      <dgm:prSet/>
      <dgm:spPr/>
      <dgm:t>
        <a:bodyPr/>
        <a:lstStyle/>
        <a:p>
          <a:endParaRPr lang="en-US"/>
        </a:p>
      </dgm:t>
    </dgm:pt>
    <dgm:pt modelId="{FADEC2EC-9FED-4C24-ACF0-540069ECC086}" type="sibTrans" cxnId="{1271853B-2240-443C-AD80-2E4F79B94E59}">
      <dgm:prSet/>
      <dgm:spPr/>
      <dgm:t>
        <a:bodyPr/>
        <a:lstStyle/>
        <a:p>
          <a:endParaRPr lang="en-US"/>
        </a:p>
      </dgm:t>
    </dgm:pt>
    <dgm:pt modelId="{65549BD3-0199-4F41-B783-FD1EEB8F4876}">
      <dgm:prSet/>
      <dgm:spPr/>
      <dgm:t>
        <a:bodyPr/>
        <a:lstStyle/>
        <a:p>
          <a:r>
            <a:rPr lang="en-US" dirty="0"/>
            <a:t>Reviewed Written Statements:122</a:t>
          </a:r>
        </a:p>
      </dgm:t>
    </dgm:pt>
    <dgm:pt modelId="{C3C3ED9D-8F4A-4CC3-A93A-9ACE3CDBBD1A}" type="parTrans" cxnId="{D2987ADE-F3A9-4497-9A7D-077BAC79EC30}">
      <dgm:prSet/>
      <dgm:spPr/>
      <dgm:t>
        <a:bodyPr/>
        <a:lstStyle/>
        <a:p>
          <a:endParaRPr lang="en-US"/>
        </a:p>
      </dgm:t>
    </dgm:pt>
    <dgm:pt modelId="{3556AA4D-FF2F-49AE-BCA9-37B8118FCAAB}" type="sibTrans" cxnId="{D2987ADE-F3A9-4497-9A7D-077BAC79EC30}">
      <dgm:prSet/>
      <dgm:spPr/>
      <dgm:t>
        <a:bodyPr/>
        <a:lstStyle/>
        <a:p>
          <a:endParaRPr lang="en-US"/>
        </a:p>
      </dgm:t>
    </dgm:pt>
    <dgm:pt modelId="{36E95349-4B05-4544-8507-D427C59EEC97}">
      <dgm:prSet/>
      <dgm:spPr/>
      <dgm:t>
        <a:bodyPr/>
        <a:lstStyle/>
        <a:p>
          <a:r>
            <a:rPr lang="en-US" dirty="0"/>
            <a:t>Video Requested and Watched:77</a:t>
          </a:r>
        </a:p>
      </dgm:t>
    </dgm:pt>
    <dgm:pt modelId="{4E9302FD-89BB-4156-B288-5AE2D08A7973}" type="parTrans" cxnId="{2F1909F6-017F-40DD-ABE6-AC7023157A9C}">
      <dgm:prSet/>
      <dgm:spPr/>
      <dgm:t>
        <a:bodyPr/>
        <a:lstStyle/>
        <a:p>
          <a:endParaRPr lang="en-US"/>
        </a:p>
      </dgm:t>
    </dgm:pt>
    <dgm:pt modelId="{7D723E54-85D7-4072-B83C-138B37E92F5F}" type="sibTrans" cxnId="{2F1909F6-017F-40DD-ABE6-AC7023157A9C}">
      <dgm:prSet/>
      <dgm:spPr/>
      <dgm:t>
        <a:bodyPr/>
        <a:lstStyle/>
        <a:p>
          <a:endParaRPr lang="en-US"/>
        </a:p>
      </dgm:t>
    </dgm:pt>
    <dgm:pt modelId="{81B934D1-0C1E-40BC-A240-08AB6188B7C7}" type="pres">
      <dgm:prSet presAssocID="{335490A1-AEE4-4E8D-B2D3-49A5D6777CC3}" presName="linear" presStyleCnt="0">
        <dgm:presLayoutVars>
          <dgm:animLvl val="lvl"/>
          <dgm:resizeHandles val="exact"/>
        </dgm:presLayoutVars>
      </dgm:prSet>
      <dgm:spPr/>
    </dgm:pt>
    <dgm:pt modelId="{01DCFBE0-AC3C-4187-8A0B-A60A2F853039}" type="pres">
      <dgm:prSet presAssocID="{D3B14E43-1F72-4D75-9775-E9FE80A7A13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B56599A-D2F6-4869-9415-7900D5677E2B}" type="pres">
      <dgm:prSet presAssocID="{FADEC2EC-9FED-4C24-ACF0-540069ECC086}" presName="spacer" presStyleCnt="0"/>
      <dgm:spPr/>
    </dgm:pt>
    <dgm:pt modelId="{F5930501-4F8D-4E4A-9D9E-790878F6FCD9}" type="pres">
      <dgm:prSet presAssocID="{65549BD3-0199-4F41-B783-FD1EEB8F487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29C21AF-BC86-4B9D-B607-B9D8D3E05F90}" type="pres">
      <dgm:prSet presAssocID="{3556AA4D-FF2F-49AE-BCA9-37B8118FCAAB}" presName="spacer" presStyleCnt="0"/>
      <dgm:spPr/>
    </dgm:pt>
    <dgm:pt modelId="{7D697C7B-950E-49F5-91E3-B088D5E76942}" type="pres">
      <dgm:prSet presAssocID="{36E95349-4B05-4544-8507-D427C59EEC9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9F2F614-8981-413E-8988-F3C5CBF990A3}" type="presOf" srcId="{D3B14E43-1F72-4D75-9775-E9FE80A7A13D}" destId="{01DCFBE0-AC3C-4187-8A0B-A60A2F853039}" srcOrd="0" destOrd="0" presId="urn:microsoft.com/office/officeart/2005/8/layout/vList2"/>
    <dgm:cxn modelId="{7622F21A-C8AB-44FE-8478-200A28409C96}" type="presOf" srcId="{36E95349-4B05-4544-8507-D427C59EEC97}" destId="{7D697C7B-950E-49F5-91E3-B088D5E76942}" srcOrd="0" destOrd="0" presId="urn:microsoft.com/office/officeart/2005/8/layout/vList2"/>
    <dgm:cxn modelId="{1271853B-2240-443C-AD80-2E4F79B94E59}" srcId="{335490A1-AEE4-4E8D-B2D3-49A5D6777CC3}" destId="{D3B14E43-1F72-4D75-9775-E9FE80A7A13D}" srcOrd="0" destOrd="0" parTransId="{7E6C897B-0D65-47CB-9CD3-BBB9E525A30F}" sibTransId="{FADEC2EC-9FED-4C24-ACF0-540069ECC086}"/>
    <dgm:cxn modelId="{9A8737C2-0BE0-4E01-9B2F-978F7688DFDE}" type="presOf" srcId="{335490A1-AEE4-4E8D-B2D3-49A5D6777CC3}" destId="{81B934D1-0C1E-40BC-A240-08AB6188B7C7}" srcOrd="0" destOrd="0" presId="urn:microsoft.com/office/officeart/2005/8/layout/vList2"/>
    <dgm:cxn modelId="{D2987ADE-F3A9-4497-9A7D-077BAC79EC30}" srcId="{335490A1-AEE4-4E8D-B2D3-49A5D6777CC3}" destId="{65549BD3-0199-4F41-B783-FD1EEB8F4876}" srcOrd="1" destOrd="0" parTransId="{C3C3ED9D-8F4A-4CC3-A93A-9ACE3CDBBD1A}" sibTransId="{3556AA4D-FF2F-49AE-BCA9-37B8118FCAAB}"/>
    <dgm:cxn modelId="{2F1909F6-017F-40DD-ABE6-AC7023157A9C}" srcId="{335490A1-AEE4-4E8D-B2D3-49A5D6777CC3}" destId="{36E95349-4B05-4544-8507-D427C59EEC97}" srcOrd="2" destOrd="0" parTransId="{4E9302FD-89BB-4156-B288-5AE2D08A7973}" sibTransId="{7D723E54-85D7-4072-B83C-138B37E92F5F}"/>
    <dgm:cxn modelId="{D6887CFD-FF3D-4F77-8563-6CB38F83C1E3}" type="presOf" srcId="{65549BD3-0199-4F41-B783-FD1EEB8F4876}" destId="{F5930501-4F8D-4E4A-9D9E-790878F6FCD9}" srcOrd="0" destOrd="0" presId="urn:microsoft.com/office/officeart/2005/8/layout/vList2"/>
    <dgm:cxn modelId="{5F95831E-29D5-4E35-A745-C490AAE85DB3}" type="presParOf" srcId="{81B934D1-0C1E-40BC-A240-08AB6188B7C7}" destId="{01DCFBE0-AC3C-4187-8A0B-A60A2F853039}" srcOrd="0" destOrd="0" presId="urn:microsoft.com/office/officeart/2005/8/layout/vList2"/>
    <dgm:cxn modelId="{793F9B6D-3611-49D5-AFFB-F7BF7C2EB5BC}" type="presParOf" srcId="{81B934D1-0C1E-40BC-A240-08AB6188B7C7}" destId="{7B56599A-D2F6-4869-9415-7900D5677E2B}" srcOrd="1" destOrd="0" presId="urn:microsoft.com/office/officeart/2005/8/layout/vList2"/>
    <dgm:cxn modelId="{2EDA1EC3-A122-46A9-A611-184A33E9FB54}" type="presParOf" srcId="{81B934D1-0C1E-40BC-A240-08AB6188B7C7}" destId="{F5930501-4F8D-4E4A-9D9E-790878F6FCD9}" srcOrd="2" destOrd="0" presId="urn:microsoft.com/office/officeart/2005/8/layout/vList2"/>
    <dgm:cxn modelId="{62D2CBBB-1BFB-40A6-B6A1-0C6A16415E3A}" type="presParOf" srcId="{81B934D1-0C1E-40BC-A240-08AB6188B7C7}" destId="{A29C21AF-BC86-4B9D-B607-B9D8D3E05F90}" srcOrd="3" destOrd="0" presId="urn:microsoft.com/office/officeart/2005/8/layout/vList2"/>
    <dgm:cxn modelId="{E49DBB5D-9FD6-4CA8-8D3C-FEEC321351EC}" type="presParOf" srcId="{81B934D1-0C1E-40BC-A240-08AB6188B7C7}" destId="{7D697C7B-950E-49F5-91E3-B088D5E7694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555C91-39BC-4BE2-B87D-111BAB1ECD59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700F997-9A12-4FA0-BBE1-9126EDD00A3C}">
      <dgm:prSet/>
      <dgm:spPr/>
      <dgm:t>
        <a:bodyPr/>
        <a:lstStyle/>
        <a:p>
          <a:r>
            <a:rPr lang="en-US" dirty="0"/>
            <a:t>122 - Within Federal and State regulations, and City Policy</a:t>
          </a:r>
        </a:p>
      </dgm:t>
    </dgm:pt>
    <dgm:pt modelId="{320F7CC5-0097-4C91-9D9D-37652A620C6E}" type="parTrans" cxnId="{308BC534-7B16-4AD9-81FB-21D6702A305E}">
      <dgm:prSet/>
      <dgm:spPr/>
      <dgm:t>
        <a:bodyPr/>
        <a:lstStyle/>
        <a:p>
          <a:endParaRPr lang="en-US"/>
        </a:p>
      </dgm:t>
    </dgm:pt>
    <dgm:pt modelId="{E0D1EDEB-300B-47F7-A833-EE8CFA5734B2}" type="sibTrans" cxnId="{308BC534-7B16-4AD9-81FB-21D6702A305E}">
      <dgm:prSet/>
      <dgm:spPr/>
      <dgm:t>
        <a:bodyPr/>
        <a:lstStyle/>
        <a:p>
          <a:endParaRPr lang="en-US"/>
        </a:p>
      </dgm:t>
    </dgm:pt>
    <dgm:pt modelId="{600890E3-7471-4A0D-8800-272957F94E85}">
      <dgm:prSet/>
      <dgm:spPr/>
      <dgm:t>
        <a:bodyPr/>
        <a:lstStyle/>
        <a:p>
          <a:r>
            <a:rPr lang="en-US" dirty="0"/>
            <a:t>Zero (0) – Not within Policy</a:t>
          </a:r>
        </a:p>
      </dgm:t>
    </dgm:pt>
    <dgm:pt modelId="{1568010D-F24A-4484-B072-F82FA281EB74}" type="parTrans" cxnId="{FC42D265-0B49-4E92-8C52-DAA33DA9ECC0}">
      <dgm:prSet/>
      <dgm:spPr/>
      <dgm:t>
        <a:bodyPr/>
        <a:lstStyle/>
        <a:p>
          <a:endParaRPr lang="en-US"/>
        </a:p>
      </dgm:t>
    </dgm:pt>
    <dgm:pt modelId="{B6CD84F8-036F-4C7A-B326-6E9E885C3517}" type="sibTrans" cxnId="{FC42D265-0B49-4E92-8C52-DAA33DA9ECC0}">
      <dgm:prSet/>
      <dgm:spPr/>
      <dgm:t>
        <a:bodyPr/>
        <a:lstStyle/>
        <a:p>
          <a:endParaRPr lang="en-US"/>
        </a:p>
      </dgm:t>
    </dgm:pt>
    <dgm:pt modelId="{30EC801B-6CA1-44B8-B385-042F6DF0A3B5}">
      <dgm:prSet/>
      <dgm:spPr/>
      <dgm:t>
        <a:bodyPr/>
        <a:lstStyle/>
        <a:p>
          <a:r>
            <a:rPr lang="en-US"/>
            <a:t>Zero (0) – Inconclusive</a:t>
          </a:r>
        </a:p>
      </dgm:t>
    </dgm:pt>
    <dgm:pt modelId="{2BA9846C-83CF-42C9-8BD7-C44954DD669D}" type="parTrans" cxnId="{F0226FED-B938-46ED-941E-A106E34B74D3}">
      <dgm:prSet/>
      <dgm:spPr/>
      <dgm:t>
        <a:bodyPr/>
        <a:lstStyle/>
        <a:p>
          <a:endParaRPr lang="en-US"/>
        </a:p>
      </dgm:t>
    </dgm:pt>
    <dgm:pt modelId="{D34D2BF0-0F25-4DCA-AB18-5CBB4BED7CE8}" type="sibTrans" cxnId="{F0226FED-B938-46ED-941E-A106E34B74D3}">
      <dgm:prSet/>
      <dgm:spPr/>
      <dgm:t>
        <a:bodyPr/>
        <a:lstStyle/>
        <a:p>
          <a:endParaRPr lang="en-US"/>
        </a:p>
      </dgm:t>
    </dgm:pt>
    <dgm:pt modelId="{C1BD9D29-2603-4E5E-8B45-C3ED0BCB52F7}" type="pres">
      <dgm:prSet presAssocID="{8A555C91-39BC-4BE2-B87D-111BAB1ECD59}" presName="vert0" presStyleCnt="0">
        <dgm:presLayoutVars>
          <dgm:dir/>
          <dgm:animOne val="branch"/>
          <dgm:animLvl val="lvl"/>
        </dgm:presLayoutVars>
      </dgm:prSet>
      <dgm:spPr/>
    </dgm:pt>
    <dgm:pt modelId="{DC7B41BD-5927-4397-A36A-4BE3A5210A87}" type="pres">
      <dgm:prSet presAssocID="{D700F997-9A12-4FA0-BBE1-9126EDD00A3C}" presName="thickLine" presStyleLbl="alignNode1" presStyleIdx="0" presStyleCnt="3"/>
      <dgm:spPr/>
    </dgm:pt>
    <dgm:pt modelId="{7A59DD65-C2FE-4E8D-9660-2AADD797EFAD}" type="pres">
      <dgm:prSet presAssocID="{D700F997-9A12-4FA0-BBE1-9126EDD00A3C}" presName="horz1" presStyleCnt="0"/>
      <dgm:spPr/>
    </dgm:pt>
    <dgm:pt modelId="{E64152EE-9F16-4FC6-BD17-36AE7A8B2A72}" type="pres">
      <dgm:prSet presAssocID="{D700F997-9A12-4FA0-BBE1-9126EDD00A3C}" presName="tx1" presStyleLbl="revTx" presStyleIdx="0" presStyleCnt="3"/>
      <dgm:spPr/>
    </dgm:pt>
    <dgm:pt modelId="{4C561028-68FC-48F1-AEDC-A2EFEB1DEBB5}" type="pres">
      <dgm:prSet presAssocID="{D700F997-9A12-4FA0-BBE1-9126EDD00A3C}" presName="vert1" presStyleCnt="0"/>
      <dgm:spPr/>
    </dgm:pt>
    <dgm:pt modelId="{23840E48-5F7F-4C57-B1E2-9DF13520A304}" type="pres">
      <dgm:prSet presAssocID="{600890E3-7471-4A0D-8800-272957F94E85}" presName="thickLine" presStyleLbl="alignNode1" presStyleIdx="1" presStyleCnt="3"/>
      <dgm:spPr/>
    </dgm:pt>
    <dgm:pt modelId="{5545330E-69F7-4BBC-8775-B1A8FA992834}" type="pres">
      <dgm:prSet presAssocID="{600890E3-7471-4A0D-8800-272957F94E85}" presName="horz1" presStyleCnt="0"/>
      <dgm:spPr/>
    </dgm:pt>
    <dgm:pt modelId="{D3BFF586-D274-4B28-A054-92A42F31F895}" type="pres">
      <dgm:prSet presAssocID="{600890E3-7471-4A0D-8800-272957F94E85}" presName="tx1" presStyleLbl="revTx" presStyleIdx="1" presStyleCnt="3"/>
      <dgm:spPr/>
    </dgm:pt>
    <dgm:pt modelId="{353A053B-13C0-4B74-8584-CA3CABD06605}" type="pres">
      <dgm:prSet presAssocID="{600890E3-7471-4A0D-8800-272957F94E85}" presName="vert1" presStyleCnt="0"/>
      <dgm:spPr/>
    </dgm:pt>
    <dgm:pt modelId="{827F29F8-5385-43A5-A8F9-87AFD93F1C30}" type="pres">
      <dgm:prSet presAssocID="{30EC801B-6CA1-44B8-B385-042F6DF0A3B5}" presName="thickLine" presStyleLbl="alignNode1" presStyleIdx="2" presStyleCnt="3"/>
      <dgm:spPr/>
    </dgm:pt>
    <dgm:pt modelId="{B7E992D7-7CB9-4D58-8D88-D5A3EAB55459}" type="pres">
      <dgm:prSet presAssocID="{30EC801B-6CA1-44B8-B385-042F6DF0A3B5}" presName="horz1" presStyleCnt="0"/>
      <dgm:spPr/>
    </dgm:pt>
    <dgm:pt modelId="{7513A19B-AE09-4B26-989D-D94AE1FEBA26}" type="pres">
      <dgm:prSet presAssocID="{30EC801B-6CA1-44B8-B385-042F6DF0A3B5}" presName="tx1" presStyleLbl="revTx" presStyleIdx="2" presStyleCnt="3"/>
      <dgm:spPr/>
    </dgm:pt>
    <dgm:pt modelId="{ABB4E9FF-8426-4E99-BF6F-8ACDB0DD9AEC}" type="pres">
      <dgm:prSet presAssocID="{30EC801B-6CA1-44B8-B385-042F6DF0A3B5}" presName="vert1" presStyleCnt="0"/>
      <dgm:spPr/>
    </dgm:pt>
  </dgm:ptLst>
  <dgm:cxnLst>
    <dgm:cxn modelId="{C3FCB901-C9EB-4A65-87AC-FD744DF0487A}" type="presOf" srcId="{D700F997-9A12-4FA0-BBE1-9126EDD00A3C}" destId="{E64152EE-9F16-4FC6-BD17-36AE7A8B2A72}" srcOrd="0" destOrd="0" presId="urn:microsoft.com/office/officeart/2008/layout/LinedList"/>
    <dgm:cxn modelId="{308BC534-7B16-4AD9-81FB-21D6702A305E}" srcId="{8A555C91-39BC-4BE2-B87D-111BAB1ECD59}" destId="{D700F997-9A12-4FA0-BBE1-9126EDD00A3C}" srcOrd="0" destOrd="0" parTransId="{320F7CC5-0097-4C91-9D9D-37652A620C6E}" sibTransId="{E0D1EDEB-300B-47F7-A833-EE8CFA5734B2}"/>
    <dgm:cxn modelId="{FC42D265-0B49-4E92-8C52-DAA33DA9ECC0}" srcId="{8A555C91-39BC-4BE2-B87D-111BAB1ECD59}" destId="{600890E3-7471-4A0D-8800-272957F94E85}" srcOrd="1" destOrd="0" parTransId="{1568010D-F24A-4484-B072-F82FA281EB74}" sibTransId="{B6CD84F8-036F-4C7A-B326-6E9E885C3517}"/>
    <dgm:cxn modelId="{17790653-049C-4EDA-B764-8531F5A63670}" type="presOf" srcId="{8A555C91-39BC-4BE2-B87D-111BAB1ECD59}" destId="{C1BD9D29-2603-4E5E-8B45-C3ED0BCB52F7}" srcOrd="0" destOrd="0" presId="urn:microsoft.com/office/officeart/2008/layout/LinedList"/>
    <dgm:cxn modelId="{0EE8C187-2FB2-482D-82B9-84AE112C0C15}" type="presOf" srcId="{30EC801B-6CA1-44B8-B385-042F6DF0A3B5}" destId="{7513A19B-AE09-4B26-989D-D94AE1FEBA26}" srcOrd="0" destOrd="0" presId="urn:microsoft.com/office/officeart/2008/layout/LinedList"/>
    <dgm:cxn modelId="{2EBE38AF-54AD-46FA-9762-391560FA97A0}" type="presOf" srcId="{600890E3-7471-4A0D-8800-272957F94E85}" destId="{D3BFF586-D274-4B28-A054-92A42F31F895}" srcOrd="0" destOrd="0" presId="urn:microsoft.com/office/officeart/2008/layout/LinedList"/>
    <dgm:cxn modelId="{F0226FED-B938-46ED-941E-A106E34B74D3}" srcId="{8A555C91-39BC-4BE2-B87D-111BAB1ECD59}" destId="{30EC801B-6CA1-44B8-B385-042F6DF0A3B5}" srcOrd="2" destOrd="0" parTransId="{2BA9846C-83CF-42C9-8BD7-C44954DD669D}" sibTransId="{D34D2BF0-0F25-4DCA-AB18-5CBB4BED7CE8}"/>
    <dgm:cxn modelId="{853B0628-70DB-4FCE-909F-65F94A4024A8}" type="presParOf" srcId="{C1BD9D29-2603-4E5E-8B45-C3ED0BCB52F7}" destId="{DC7B41BD-5927-4397-A36A-4BE3A5210A87}" srcOrd="0" destOrd="0" presId="urn:microsoft.com/office/officeart/2008/layout/LinedList"/>
    <dgm:cxn modelId="{2D7D17E6-4498-4AA9-AEED-64334517305D}" type="presParOf" srcId="{C1BD9D29-2603-4E5E-8B45-C3ED0BCB52F7}" destId="{7A59DD65-C2FE-4E8D-9660-2AADD797EFAD}" srcOrd="1" destOrd="0" presId="urn:microsoft.com/office/officeart/2008/layout/LinedList"/>
    <dgm:cxn modelId="{591B70CB-EBCD-42B5-BC23-4CEB9D27BD08}" type="presParOf" srcId="{7A59DD65-C2FE-4E8D-9660-2AADD797EFAD}" destId="{E64152EE-9F16-4FC6-BD17-36AE7A8B2A72}" srcOrd="0" destOrd="0" presId="urn:microsoft.com/office/officeart/2008/layout/LinedList"/>
    <dgm:cxn modelId="{B508E44C-BF29-4FB6-AD30-A83C420554A5}" type="presParOf" srcId="{7A59DD65-C2FE-4E8D-9660-2AADD797EFAD}" destId="{4C561028-68FC-48F1-AEDC-A2EFEB1DEBB5}" srcOrd="1" destOrd="0" presId="urn:microsoft.com/office/officeart/2008/layout/LinedList"/>
    <dgm:cxn modelId="{BC1B7A8F-9FD2-4758-B735-0AC169681BD0}" type="presParOf" srcId="{C1BD9D29-2603-4E5E-8B45-C3ED0BCB52F7}" destId="{23840E48-5F7F-4C57-B1E2-9DF13520A304}" srcOrd="2" destOrd="0" presId="urn:microsoft.com/office/officeart/2008/layout/LinedList"/>
    <dgm:cxn modelId="{1C63E8F0-D4B2-4A6C-B91A-FDEBD0E99DAC}" type="presParOf" srcId="{C1BD9D29-2603-4E5E-8B45-C3ED0BCB52F7}" destId="{5545330E-69F7-4BBC-8775-B1A8FA992834}" srcOrd="3" destOrd="0" presId="urn:microsoft.com/office/officeart/2008/layout/LinedList"/>
    <dgm:cxn modelId="{2B2E7B1B-D08F-4DBC-9F62-D9105848FD14}" type="presParOf" srcId="{5545330E-69F7-4BBC-8775-B1A8FA992834}" destId="{D3BFF586-D274-4B28-A054-92A42F31F895}" srcOrd="0" destOrd="0" presId="urn:microsoft.com/office/officeart/2008/layout/LinedList"/>
    <dgm:cxn modelId="{1893B16A-F924-4E90-B1C1-FB2BF139DBA0}" type="presParOf" srcId="{5545330E-69F7-4BBC-8775-B1A8FA992834}" destId="{353A053B-13C0-4B74-8584-CA3CABD06605}" srcOrd="1" destOrd="0" presId="urn:microsoft.com/office/officeart/2008/layout/LinedList"/>
    <dgm:cxn modelId="{01EC89DD-B3EC-4769-8747-A4373CA8934A}" type="presParOf" srcId="{C1BD9D29-2603-4E5E-8B45-C3ED0BCB52F7}" destId="{827F29F8-5385-43A5-A8F9-87AFD93F1C30}" srcOrd="4" destOrd="0" presId="urn:microsoft.com/office/officeart/2008/layout/LinedList"/>
    <dgm:cxn modelId="{FC70BE82-E300-4D04-B170-F0660A390DA9}" type="presParOf" srcId="{C1BD9D29-2603-4E5E-8B45-C3ED0BCB52F7}" destId="{B7E992D7-7CB9-4D58-8D88-D5A3EAB55459}" srcOrd="5" destOrd="0" presId="urn:microsoft.com/office/officeart/2008/layout/LinedList"/>
    <dgm:cxn modelId="{96F4CCBA-1FFD-46CF-A803-F5384BA091DA}" type="presParOf" srcId="{B7E992D7-7CB9-4D58-8D88-D5A3EAB55459}" destId="{7513A19B-AE09-4B26-989D-D94AE1FEBA26}" srcOrd="0" destOrd="0" presId="urn:microsoft.com/office/officeart/2008/layout/LinedList"/>
    <dgm:cxn modelId="{DA658665-EC65-4630-AC88-86A9CB03B3A7}" type="presParOf" srcId="{B7E992D7-7CB9-4D58-8D88-D5A3EAB55459}" destId="{ABB4E9FF-8426-4E99-BF6F-8ACDB0DD9AE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D186BA-0B20-45D3-BC26-C23E9D40E5C9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AA24978-6726-4E80-A6CE-5BA13EEF238F}">
      <dgm:prSet/>
      <dgm:spPr/>
      <dgm:t>
        <a:bodyPr/>
        <a:lstStyle/>
        <a:p>
          <a:pPr>
            <a:defRPr cap="all"/>
          </a:pPr>
          <a:r>
            <a:rPr lang="en-US">
              <a:hlinkClick xmlns:r="http://schemas.openxmlformats.org/officeDocument/2006/relationships" r:id="rId1"/>
            </a:rPr>
            <a:t>jglad@sslc.gov</a:t>
          </a:r>
          <a:endParaRPr lang="en-US"/>
        </a:p>
      </dgm:t>
    </dgm:pt>
    <dgm:pt modelId="{E4D00688-D568-4FA2-A433-9E95152416BE}" type="parTrans" cxnId="{EC8FA7C7-ADED-444C-B72D-A05467FF6201}">
      <dgm:prSet/>
      <dgm:spPr/>
      <dgm:t>
        <a:bodyPr/>
        <a:lstStyle/>
        <a:p>
          <a:endParaRPr lang="en-US"/>
        </a:p>
      </dgm:t>
    </dgm:pt>
    <dgm:pt modelId="{EDF6FDD9-0E85-4C31-994F-0ED95EA1EF21}" type="sibTrans" cxnId="{EC8FA7C7-ADED-444C-B72D-A05467FF6201}">
      <dgm:prSet/>
      <dgm:spPr/>
      <dgm:t>
        <a:bodyPr/>
        <a:lstStyle/>
        <a:p>
          <a:endParaRPr lang="en-US"/>
        </a:p>
      </dgm:t>
    </dgm:pt>
    <dgm:pt modelId="{4E05CA58-499E-4536-84C7-53DBFC79D11B}">
      <dgm:prSet/>
      <dgm:spPr/>
      <dgm:t>
        <a:bodyPr/>
        <a:lstStyle/>
        <a:p>
          <a:pPr>
            <a:defRPr cap="all"/>
          </a:pPr>
          <a:r>
            <a:rPr lang="en-US">
              <a:hlinkClick xmlns:r="http://schemas.openxmlformats.org/officeDocument/2006/relationships" r:id="rId1"/>
            </a:rPr>
            <a:t>https://sslc.gov/158/Civilian-Review-Board</a:t>
          </a:r>
          <a:endParaRPr lang="en-US"/>
        </a:p>
      </dgm:t>
    </dgm:pt>
    <dgm:pt modelId="{9A1379F0-97D5-4A6D-A2A4-50EE1CE10336}" type="parTrans" cxnId="{5CAE3424-6FB2-406B-9647-702B8699398D}">
      <dgm:prSet/>
      <dgm:spPr/>
      <dgm:t>
        <a:bodyPr/>
        <a:lstStyle/>
        <a:p>
          <a:endParaRPr lang="en-US"/>
        </a:p>
      </dgm:t>
    </dgm:pt>
    <dgm:pt modelId="{82B076A0-8E4E-49AA-A191-4E147B42CD8B}" type="sibTrans" cxnId="{5CAE3424-6FB2-406B-9647-702B8699398D}">
      <dgm:prSet/>
      <dgm:spPr/>
      <dgm:t>
        <a:bodyPr/>
        <a:lstStyle/>
        <a:p>
          <a:endParaRPr lang="en-US"/>
        </a:p>
      </dgm:t>
    </dgm:pt>
    <dgm:pt modelId="{749B0C42-28F7-4253-962D-DEB8CEB8B353}">
      <dgm:prSet/>
      <dgm:spPr/>
      <dgm:t>
        <a:bodyPr/>
        <a:lstStyle/>
        <a:p>
          <a:pPr>
            <a:defRPr cap="all"/>
          </a:pPr>
          <a:r>
            <a:rPr lang="en-US" b="1" i="0"/>
            <a:t>South Salt Lake City Hall</a:t>
          </a:r>
          <a:br>
            <a:rPr lang="en-US" b="0" i="0"/>
          </a:br>
          <a:r>
            <a:rPr lang="en-US" b="0" i="0"/>
            <a:t>220 East Morris Avenue</a:t>
          </a:r>
          <a:br>
            <a:rPr lang="en-US" b="0" i="0"/>
          </a:br>
          <a:r>
            <a:rPr lang="en-US" b="0" i="0"/>
            <a:t>South Salt Lake, UT 84115</a:t>
          </a:r>
          <a:br>
            <a:rPr lang="en-US" b="0" i="0"/>
          </a:br>
          <a:r>
            <a:rPr lang="en-US" b="0" i="0"/>
            <a:t>Phone: </a:t>
          </a:r>
          <a:r>
            <a:rPr lang="en-US" b="0" i="0" u="sng">
              <a:hlinkClick xmlns:r="http://schemas.openxmlformats.org/officeDocument/2006/relationships" r:id="rId2"/>
            </a:rPr>
            <a:t>801-483-6000</a:t>
          </a:r>
          <a:endParaRPr lang="en-US"/>
        </a:p>
      </dgm:t>
    </dgm:pt>
    <dgm:pt modelId="{54F86465-72CD-44DE-A071-26B66CD531E2}" type="parTrans" cxnId="{C2509245-CC22-45A3-B6D1-17744C02BA01}">
      <dgm:prSet/>
      <dgm:spPr/>
      <dgm:t>
        <a:bodyPr/>
        <a:lstStyle/>
        <a:p>
          <a:endParaRPr lang="en-US"/>
        </a:p>
      </dgm:t>
    </dgm:pt>
    <dgm:pt modelId="{57B3DCEC-B415-4732-B158-2C8FE1FE846E}" type="sibTrans" cxnId="{C2509245-CC22-45A3-B6D1-17744C02BA01}">
      <dgm:prSet/>
      <dgm:spPr/>
      <dgm:t>
        <a:bodyPr/>
        <a:lstStyle/>
        <a:p>
          <a:endParaRPr lang="en-US"/>
        </a:p>
      </dgm:t>
    </dgm:pt>
    <dgm:pt modelId="{BA9F45A4-DD8E-4AE4-A8BC-1BCE3DCCC5C1}" type="pres">
      <dgm:prSet presAssocID="{93D186BA-0B20-45D3-BC26-C23E9D40E5C9}" presName="root" presStyleCnt="0">
        <dgm:presLayoutVars>
          <dgm:dir/>
          <dgm:resizeHandles val="exact"/>
        </dgm:presLayoutVars>
      </dgm:prSet>
      <dgm:spPr/>
    </dgm:pt>
    <dgm:pt modelId="{42EB0DD4-9C23-46B8-855B-0A91D5F3E3D9}" type="pres">
      <dgm:prSet presAssocID="{1AA24978-6726-4E80-A6CE-5BA13EEF238F}" presName="compNode" presStyleCnt="0"/>
      <dgm:spPr/>
    </dgm:pt>
    <dgm:pt modelId="{6256B9A1-B7E6-4F0D-AC2E-302DD81321F1}" type="pres">
      <dgm:prSet presAssocID="{1AA24978-6726-4E80-A6CE-5BA13EEF238F}" presName="iconBgRect" presStyleLbl="bgShp" presStyleIdx="0" presStyleCnt="3"/>
      <dgm:spPr/>
    </dgm:pt>
    <dgm:pt modelId="{A1DAD368-10AC-4213-BE6B-021D9A73A483}" type="pres">
      <dgm:prSet presAssocID="{1AA24978-6726-4E80-A6CE-5BA13EEF238F}" presName="iconRect" presStyleLbl="node1" presStyleIdx="0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0B335797-C041-4C98-98E4-CB3D43B7B972}" type="pres">
      <dgm:prSet presAssocID="{1AA24978-6726-4E80-A6CE-5BA13EEF238F}" presName="spaceRect" presStyleCnt="0"/>
      <dgm:spPr/>
    </dgm:pt>
    <dgm:pt modelId="{8A907B0B-D60D-409E-8A23-D7864EF4E2D9}" type="pres">
      <dgm:prSet presAssocID="{1AA24978-6726-4E80-A6CE-5BA13EEF238F}" presName="textRect" presStyleLbl="revTx" presStyleIdx="0" presStyleCnt="3">
        <dgm:presLayoutVars>
          <dgm:chMax val="1"/>
          <dgm:chPref val="1"/>
        </dgm:presLayoutVars>
      </dgm:prSet>
      <dgm:spPr/>
    </dgm:pt>
    <dgm:pt modelId="{E6830BEE-CF02-45CD-B977-F6DB87A5CDF5}" type="pres">
      <dgm:prSet presAssocID="{EDF6FDD9-0E85-4C31-994F-0ED95EA1EF21}" presName="sibTrans" presStyleCnt="0"/>
      <dgm:spPr/>
    </dgm:pt>
    <dgm:pt modelId="{5D10C8FD-90DA-45A9-8530-FE3FE8606D4C}" type="pres">
      <dgm:prSet presAssocID="{4E05CA58-499E-4536-84C7-53DBFC79D11B}" presName="compNode" presStyleCnt="0"/>
      <dgm:spPr/>
    </dgm:pt>
    <dgm:pt modelId="{FB71C149-E551-45E7-A381-853FA5208A71}" type="pres">
      <dgm:prSet presAssocID="{4E05CA58-499E-4536-84C7-53DBFC79D11B}" presName="iconBgRect" presStyleLbl="bgShp" presStyleIdx="1" presStyleCnt="3"/>
      <dgm:spPr/>
    </dgm:pt>
    <dgm:pt modelId="{C2A9FE7F-2642-4CAB-B25E-85BDC53A9D8F}" type="pres">
      <dgm:prSet presAssocID="{4E05CA58-499E-4536-84C7-53DBFC79D11B}" presName="iconRect" presStyleLbl="node1" presStyleIdx="1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7A90B42E-D959-4EBF-93CF-2361B99D0C26}" type="pres">
      <dgm:prSet presAssocID="{4E05CA58-499E-4536-84C7-53DBFC79D11B}" presName="spaceRect" presStyleCnt="0"/>
      <dgm:spPr/>
    </dgm:pt>
    <dgm:pt modelId="{B226B877-7B60-4D35-A6B2-B44FE36BB40A}" type="pres">
      <dgm:prSet presAssocID="{4E05CA58-499E-4536-84C7-53DBFC79D11B}" presName="textRect" presStyleLbl="revTx" presStyleIdx="1" presStyleCnt="3">
        <dgm:presLayoutVars>
          <dgm:chMax val="1"/>
          <dgm:chPref val="1"/>
        </dgm:presLayoutVars>
      </dgm:prSet>
      <dgm:spPr/>
    </dgm:pt>
    <dgm:pt modelId="{C0AEF59B-18C0-4721-B2F7-041238D1933D}" type="pres">
      <dgm:prSet presAssocID="{82B076A0-8E4E-49AA-A191-4E147B42CD8B}" presName="sibTrans" presStyleCnt="0"/>
      <dgm:spPr/>
    </dgm:pt>
    <dgm:pt modelId="{AC95507F-2C65-4C1F-9D3A-F05E638817D0}" type="pres">
      <dgm:prSet presAssocID="{749B0C42-28F7-4253-962D-DEB8CEB8B353}" presName="compNode" presStyleCnt="0"/>
      <dgm:spPr/>
    </dgm:pt>
    <dgm:pt modelId="{7F85424A-BDE4-441F-BFE1-D6D7349EF6D7}" type="pres">
      <dgm:prSet presAssocID="{749B0C42-28F7-4253-962D-DEB8CEB8B353}" presName="iconBgRect" presStyleLbl="bgShp" presStyleIdx="2" presStyleCnt="3"/>
      <dgm:spPr/>
    </dgm:pt>
    <dgm:pt modelId="{F0098DC8-CB72-4D82-8F42-BD150E471AC8}" type="pres">
      <dgm:prSet presAssocID="{749B0C42-28F7-4253-962D-DEB8CEB8B353}" presName="iconRect" presStyleLbl="node1" presStyleIdx="2" presStyleCnt="3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nyon scene"/>
        </a:ext>
      </dgm:extLst>
    </dgm:pt>
    <dgm:pt modelId="{362BB6D9-5402-4FCD-AD98-A51C502F608E}" type="pres">
      <dgm:prSet presAssocID="{749B0C42-28F7-4253-962D-DEB8CEB8B353}" presName="spaceRect" presStyleCnt="0"/>
      <dgm:spPr/>
    </dgm:pt>
    <dgm:pt modelId="{28522D15-8B45-4246-8E4C-0825B0D9E348}" type="pres">
      <dgm:prSet presAssocID="{749B0C42-28F7-4253-962D-DEB8CEB8B353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5CAE3424-6FB2-406B-9647-702B8699398D}" srcId="{93D186BA-0B20-45D3-BC26-C23E9D40E5C9}" destId="{4E05CA58-499E-4536-84C7-53DBFC79D11B}" srcOrd="1" destOrd="0" parTransId="{9A1379F0-97D5-4A6D-A2A4-50EE1CE10336}" sibTransId="{82B076A0-8E4E-49AA-A191-4E147B42CD8B}"/>
    <dgm:cxn modelId="{C2509245-CC22-45A3-B6D1-17744C02BA01}" srcId="{93D186BA-0B20-45D3-BC26-C23E9D40E5C9}" destId="{749B0C42-28F7-4253-962D-DEB8CEB8B353}" srcOrd="2" destOrd="0" parTransId="{54F86465-72CD-44DE-A071-26B66CD531E2}" sibTransId="{57B3DCEC-B415-4732-B158-2C8FE1FE846E}"/>
    <dgm:cxn modelId="{CC48AF71-1CEE-42FE-B032-1F72FA616C7E}" type="presOf" srcId="{93D186BA-0B20-45D3-BC26-C23E9D40E5C9}" destId="{BA9F45A4-DD8E-4AE4-A8BC-1BCE3DCCC5C1}" srcOrd="0" destOrd="0" presId="urn:microsoft.com/office/officeart/2018/5/layout/IconCircleLabelList"/>
    <dgm:cxn modelId="{ACF77157-3274-4E92-887D-71EB3430709E}" type="presOf" srcId="{1AA24978-6726-4E80-A6CE-5BA13EEF238F}" destId="{8A907B0B-D60D-409E-8A23-D7864EF4E2D9}" srcOrd="0" destOrd="0" presId="urn:microsoft.com/office/officeart/2018/5/layout/IconCircleLabelList"/>
    <dgm:cxn modelId="{ACDD5E81-7D23-40CB-AB7D-83E986F85675}" type="presOf" srcId="{749B0C42-28F7-4253-962D-DEB8CEB8B353}" destId="{28522D15-8B45-4246-8E4C-0825B0D9E348}" srcOrd="0" destOrd="0" presId="urn:microsoft.com/office/officeart/2018/5/layout/IconCircleLabelList"/>
    <dgm:cxn modelId="{1086AE8C-9A87-4595-A8C3-8C2827ED1D64}" type="presOf" srcId="{4E05CA58-499E-4536-84C7-53DBFC79D11B}" destId="{B226B877-7B60-4D35-A6B2-B44FE36BB40A}" srcOrd="0" destOrd="0" presId="urn:microsoft.com/office/officeart/2018/5/layout/IconCircleLabelList"/>
    <dgm:cxn modelId="{EC8FA7C7-ADED-444C-B72D-A05467FF6201}" srcId="{93D186BA-0B20-45D3-BC26-C23E9D40E5C9}" destId="{1AA24978-6726-4E80-A6CE-5BA13EEF238F}" srcOrd="0" destOrd="0" parTransId="{E4D00688-D568-4FA2-A433-9E95152416BE}" sibTransId="{EDF6FDD9-0E85-4C31-994F-0ED95EA1EF21}"/>
    <dgm:cxn modelId="{005360B2-AF81-48A4-8F12-8EB34B8E6F53}" type="presParOf" srcId="{BA9F45A4-DD8E-4AE4-A8BC-1BCE3DCCC5C1}" destId="{42EB0DD4-9C23-46B8-855B-0A91D5F3E3D9}" srcOrd="0" destOrd="0" presId="urn:microsoft.com/office/officeart/2018/5/layout/IconCircleLabelList"/>
    <dgm:cxn modelId="{2A5A8912-45FE-435D-BE0E-4679D5C197C2}" type="presParOf" srcId="{42EB0DD4-9C23-46B8-855B-0A91D5F3E3D9}" destId="{6256B9A1-B7E6-4F0D-AC2E-302DD81321F1}" srcOrd="0" destOrd="0" presId="urn:microsoft.com/office/officeart/2018/5/layout/IconCircleLabelList"/>
    <dgm:cxn modelId="{ED27D283-1C90-44B4-A5CD-567A896BD11C}" type="presParOf" srcId="{42EB0DD4-9C23-46B8-855B-0A91D5F3E3D9}" destId="{A1DAD368-10AC-4213-BE6B-021D9A73A483}" srcOrd="1" destOrd="0" presId="urn:microsoft.com/office/officeart/2018/5/layout/IconCircleLabelList"/>
    <dgm:cxn modelId="{8FC0E445-479A-4C5F-94CA-283AEB022432}" type="presParOf" srcId="{42EB0DD4-9C23-46B8-855B-0A91D5F3E3D9}" destId="{0B335797-C041-4C98-98E4-CB3D43B7B972}" srcOrd="2" destOrd="0" presId="urn:microsoft.com/office/officeart/2018/5/layout/IconCircleLabelList"/>
    <dgm:cxn modelId="{C13183AA-5907-4154-AB9E-F74A5DA57D4E}" type="presParOf" srcId="{42EB0DD4-9C23-46B8-855B-0A91D5F3E3D9}" destId="{8A907B0B-D60D-409E-8A23-D7864EF4E2D9}" srcOrd="3" destOrd="0" presId="urn:microsoft.com/office/officeart/2018/5/layout/IconCircleLabelList"/>
    <dgm:cxn modelId="{EB65E53A-05FC-489E-9211-5145FABB22E4}" type="presParOf" srcId="{BA9F45A4-DD8E-4AE4-A8BC-1BCE3DCCC5C1}" destId="{E6830BEE-CF02-45CD-B977-F6DB87A5CDF5}" srcOrd="1" destOrd="0" presId="urn:microsoft.com/office/officeart/2018/5/layout/IconCircleLabelList"/>
    <dgm:cxn modelId="{1617BA91-A7FF-431C-A102-C7913B8BBC0B}" type="presParOf" srcId="{BA9F45A4-DD8E-4AE4-A8BC-1BCE3DCCC5C1}" destId="{5D10C8FD-90DA-45A9-8530-FE3FE8606D4C}" srcOrd="2" destOrd="0" presId="urn:microsoft.com/office/officeart/2018/5/layout/IconCircleLabelList"/>
    <dgm:cxn modelId="{1F921994-24C1-4526-A6D9-827A0344D2E6}" type="presParOf" srcId="{5D10C8FD-90DA-45A9-8530-FE3FE8606D4C}" destId="{FB71C149-E551-45E7-A381-853FA5208A71}" srcOrd="0" destOrd="0" presId="urn:microsoft.com/office/officeart/2018/5/layout/IconCircleLabelList"/>
    <dgm:cxn modelId="{6CCD5816-2BEC-4D7D-B5E9-403E3D118AA5}" type="presParOf" srcId="{5D10C8FD-90DA-45A9-8530-FE3FE8606D4C}" destId="{C2A9FE7F-2642-4CAB-B25E-85BDC53A9D8F}" srcOrd="1" destOrd="0" presId="urn:microsoft.com/office/officeart/2018/5/layout/IconCircleLabelList"/>
    <dgm:cxn modelId="{FC9FA06D-B5E0-426A-9051-03E3F551DD95}" type="presParOf" srcId="{5D10C8FD-90DA-45A9-8530-FE3FE8606D4C}" destId="{7A90B42E-D959-4EBF-93CF-2361B99D0C26}" srcOrd="2" destOrd="0" presId="urn:microsoft.com/office/officeart/2018/5/layout/IconCircleLabelList"/>
    <dgm:cxn modelId="{2AEAD9BB-376B-4B66-9039-E9585287402C}" type="presParOf" srcId="{5D10C8FD-90DA-45A9-8530-FE3FE8606D4C}" destId="{B226B877-7B60-4D35-A6B2-B44FE36BB40A}" srcOrd="3" destOrd="0" presId="urn:microsoft.com/office/officeart/2018/5/layout/IconCircleLabelList"/>
    <dgm:cxn modelId="{008C9DD7-027E-4B5D-A1A9-EBCC4FE85FE1}" type="presParOf" srcId="{BA9F45A4-DD8E-4AE4-A8BC-1BCE3DCCC5C1}" destId="{C0AEF59B-18C0-4721-B2F7-041238D1933D}" srcOrd="3" destOrd="0" presId="urn:microsoft.com/office/officeart/2018/5/layout/IconCircleLabelList"/>
    <dgm:cxn modelId="{863098E7-73CE-4258-9108-88C338DD71BC}" type="presParOf" srcId="{BA9F45A4-DD8E-4AE4-A8BC-1BCE3DCCC5C1}" destId="{AC95507F-2C65-4C1F-9D3A-F05E638817D0}" srcOrd="4" destOrd="0" presId="urn:microsoft.com/office/officeart/2018/5/layout/IconCircleLabelList"/>
    <dgm:cxn modelId="{CA409044-AF71-4213-8AEB-72905DA8931E}" type="presParOf" srcId="{AC95507F-2C65-4C1F-9D3A-F05E638817D0}" destId="{7F85424A-BDE4-441F-BFE1-D6D7349EF6D7}" srcOrd="0" destOrd="0" presId="urn:microsoft.com/office/officeart/2018/5/layout/IconCircleLabelList"/>
    <dgm:cxn modelId="{02039AD7-B632-4D05-918F-F925287D684B}" type="presParOf" srcId="{AC95507F-2C65-4C1F-9D3A-F05E638817D0}" destId="{F0098DC8-CB72-4D82-8F42-BD150E471AC8}" srcOrd="1" destOrd="0" presId="urn:microsoft.com/office/officeart/2018/5/layout/IconCircleLabelList"/>
    <dgm:cxn modelId="{A2DF7E9F-3BF1-4947-914F-445E218B3A90}" type="presParOf" srcId="{AC95507F-2C65-4C1F-9D3A-F05E638817D0}" destId="{362BB6D9-5402-4FCD-AD98-A51C502F608E}" srcOrd="2" destOrd="0" presId="urn:microsoft.com/office/officeart/2018/5/layout/IconCircleLabelList"/>
    <dgm:cxn modelId="{55700513-B5EC-48DD-9D5C-879D1262CA82}" type="presParOf" srcId="{AC95507F-2C65-4C1F-9D3A-F05E638817D0}" destId="{28522D15-8B45-4246-8E4C-0825B0D9E348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39CA2F-BDB4-4ABC-967C-E1EA701E7FAB}">
      <dsp:nvSpPr>
        <dsp:cNvPr id="0" name=""/>
        <dsp:cNvSpPr/>
      </dsp:nvSpPr>
      <dsp:spPr>
        <a:xfrm>
          <a:off x="0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7D9551-0B3C-4086-81FD-8BEE347A7E70}">
      <dsp:nvSpPr>
        <dsp:cNvPr id="0" name=""/>
        <dsp:cNvSpPr/>
      </dsp:nvSpPr>
      <dsp:spPr>
        <a:xfrm>
          <a:off x="328612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7 Voting Board Members</a:t>
          </a:r>
        </a:p>
      </dsp:txBody>
      <dsp:txXfrm>
        <a:off x="383617" y="1447754"/>
        <a:ext cx="2847502" cy="1768010"/>
      </dsp:txXfrm>
    </dsp:sp>
    <dsp:sp modelId="{0A009F57-166F-4482-856F-A4A30BF90DA3}">
      <dsp:nvSpPr>
        <dsp:cNvPr id="0" name=""/>
        <dsp:cNvSpPr/>
      </dsp:nvSpPr>
      <dsp:spPr>
        <a:xfrm>
          <a:off x="3614737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1E9E49-25BA-4889-8BA2-FE48F75DE154}">
      <dsp:nvSpPr>
        <dsp:cNvPr id="0" name=""/>
        <dsp:cNvSpPr/>
      </dsp:nvSpPr>
      <dsp:spPr>
        <a:xfrm>
          <a:off x="3943350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0 Alternate Members</a:t>
          </a:r>
        </a:p>
      </dsp:txBody>
      <dsp:txXfrm>
        <a:off x="3998355" y="1447754"/>
        <a:ext cx="2847502" cy="1768010"/>
      </dsp:txXfrm>
    </dsp:sp>
    <dsp:sp modelId="{F3763EA3-0D22-40DA-A2A6-2130129B0C52}">
      <dsp:nvSpPr>
        <dsp:cNvPr id="0" name=""/>
        <dsp:cNvSpPr/>
      </dsp:nvSpPr>
      <dsp:spPr>
        <a:xfrm>
          <a:off x="7229475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79054A-503E-420A-8208-31ACB2285508}">
      <dsp:nvSpPr>
        <dsp:cNvPr id="0" name=""/>
        <dsp:cNvSpPr/>
      </dsp:nvSpPr>
      <dsp:spPr>
        <a:xfrm>
          <a:off x="7558087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0 Non-Voting Advisory Member</a:t>
          </a:r>
        </a:p>
      </dsp:txBody>
      <dsp:txXfrm>
        <a:off x="7613092" y="1447754"/>
        <a:ext cx="2847502" cy="17680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DCFBE0-AC3C-4187-8A0B-A60A2F853039}">
      <dsp:nvSpPr>
        <dsp:cNvPr id="0" name=""/>
        <dsp:cNvSpPr/>
      </dsp:nvSpPr>
      <dsp:spPr>
        <a:xfrm>
          <a:off x="0" y="27876"/>
          <a:ext cx="6666833" cy="171682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Total: 122 Cases</a:t>
          </a:r>
        </a:p>
      </dsp:txBody>
      <dsp:txXfrm>
        <a:off x="83809" y="111685"/>
        <a:ext cx="6499215" cy="1549210"/>
      </dsp:txXfrm>
    </dsp:sp>
    <dsp:sp modelId="{F5930501-4F8D-4E4A-9D9E-790878F6FCD9}">
      <dsp:nvSpPr>
        <dsp:cNvPr id="0" name=""/>
        <dsp:cNvSpPr/>
      </dsp:nvSpPr>
      <dsp:spPr>
        <a:xfrm>
          <a:off x="0" y="1868545"/>
          <a:ext cx="6666833" cy="1716828"/>
        </a:xfrm>
        <a:prstGeom prst="roundRect">
          <a:avLst/>
        </a:prstGeom>
        <a:gradFill rotWithShape="0">
          <a:gsLst>
            <a:gs pos="0">
              <a:schemeClr val="accent2">
                <a:hueOff val="3221807"/>
                <a:satOff val="-9246"/>
                <a:lumOff val="-148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221807"/>
                <a:satOff val="-9246"/>
                <a:lumOff val="-148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221807"/>
                <a:satOff val="-9246"/>
                <a:lumOff val="-148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Reviewed Written Statements:122</a:t>
          </a:r>
        </a:p>
      </dsp:txBody>
      <dsp:txXfrm>
        <a:off x="83809" y="1952354"/>
        <a:ext cx="6499215" cy="1549210"/>
      </dsp:txXfrm>
    </dsp:sp>
    <dsp:sp modelId="{7D697C7B-950E-49F5-91E3-B088D5E76942}">
      <dsp:nvSpPr>
        <dsp:cNvPr id="0" name=""/>
        <dsp:cNvSpPr/>
      </dsp:nvSpPr>
      <dsp:spPr>
        <a:xfrm>
          <a:off x="0" y="3709214"/>
          <a:ext cx="6666833" cy="1716828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Video Requested and Watched:77</a:t>
          </a:r>
        </a:p>
      </dsp:txBody>
      <dsp:txXfrm>
        <a:off x="83809" y="3793023"/>
        <a:ext cx="6499215" cy="15492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7B41BD-5927-4397-A36A-4BE3A5210A87}">
      <dsp:nvSpPr>
        <dsp:cNvPr id="0" name=""/>
        <dsp:cNvSpPr/>
      </dsp:nvSpPr>
      <dsp:spPr>
        <a:xfrm>
          <a:off x="0" y="2663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4152EE-9F16-4FC6-BD17-36AE7A8B2A72}">
      <dsp:nvSpPr>
        <dsp:cNvPr id="0" name=""/>
        <dsp:cNvSpPr/>
      </dsp:nvSpPr>
      <dsp:spPr>
        <a:xfrm>
          <a:off x="0" y="2663"/>
          <a:ext cx="6666833" cy="181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122 - Within Federal and State regulations, and City Policy</a:t>
          </a:r>
        </a:p>
      </dsp:txBody>
      <dsp:txXfrm>
        <a:off x="0" y="2663"/>
        <a:ext cx="6666833" cy="1816197"/>
      </dsp:txXfrm>
    </dsp:sp>
    <dsp:sp modelId="{23840E48-5F7F-4C57-B1E2-9DF13520A304}">
      <dsp:nvSpPr>
        <dsp:cNvPr id="0" name=""/>
        <dsp:cNvSpPr/>
      </dsp:nvSpPr>
      <dsp:spPr>
        <a:xfrm>
          <a:off x="0" y="1818861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3221807"/>
                <a:satOff val="-9246"/>
                <a:lumOff val="-148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221807"/>
                <a:satOff val="-9246"/>
                <a:lumOff val="-148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221807"/>
                <a:satOff val="-9246"/>
                <a:lumOff val="-148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BFF586-D274-4B28-A054-92A42F31F895}">
      <dsp:nvSpPr>
        <dsp:cNvPr id="0" name=""/>
        <dsp:cNvSpPr/>
      </dsp:nvSpPr>
      <dsp:spPr>
        <a:xfrm>
          <a:off x="0" y="1818861"/>
          <a:ext cx="6666833" cy="181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Zero (0) – Not within Policy</a:t>
          </a:r>
        </a:p>
      </dsp:txBody>
      <dsp:txXfrm>
        <a:off x="0" y="1818861"/>
        <a:ext cx="6666833" cy="1816197"/>
      </dsp:txXfrm>
    </dsp:sp>
    <dsp:sp modelId="{827F29F8-5385-43A5-A8F9-87AFD93F1C30}">
      <dsp:nvSpPr>
        <dsp:cNvPr id="0" name=""/>
        <dsp:cNvSpPr/>
      </dsp:nvSpPr>
      <dsp:spPr>
        <a:xfrm>
          <a:off x="0" y="3635058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13A19B-AE09-4B26-989D-D94AE1FEBA26}">
      <dsp:nvSpPr>
        <dsp:cNvPr id="0" name=""/>
        <dsp:cNvSpPr/>
      </dsp:nvSpPr>
      <dsp:spPr>
        <a:xfrm>
          <a:off x="0" y="3635058"/>
          <a:ext cx="6666833" cy="181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Zero (0) – Inconclusive</a:t>
          </a:r>
        </a:p>
      </dsp:txBody>
      <dsp:txXfrm>
        <a:off x="0" y="3635058"/>
        <a:ext cx="6666833" cy="18161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56B9A1-B7E6-4F0D-AC2E-302DD81321F1}">
      <dsp:nvSpPr>
        <dsp:cNvPr id="0" name=""/>
        <dsp:cNvSpPr/>
      </dsp:nvSpPr>
      <dsp:spPr>
        <a:xfrm>
          <a:off x="563316" y="539241"/>
          <a:ext cx="1749937" cy="17499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DAD368-10AC-4213-BE6B-021D9A73A483}">
      <dsp:nvSpPr>
        <dsp:cNvPr id="0" name=""/>
        <dsp:cNvSpPr/>
      </dsp:nvSpPr>
      <dsp:spPr>
        <a:xfrm>
          <a:off x="936253" y="912178"/>
          <a:ext cx="1004062" cy="10040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907B0B-D60D-409E-8A23-D7864EF4E2D9}">
      <dsp:nvSpPr>
        <dsp:cNvPr id="0" name=""/>
        <dsp:cNvSpPr/>
      </dsp:nvSpPr>
      <dsp:spPr>
        <a:xfrm>
          <a:off x="3910" y="2834241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>
              <a:hlinkClick xmlns:r="http://schemas.openxmlformats.org/officeDocument/2006/relationships" r:id="rId3"/>
            </a:rPr>
            <a:t>jglad@sslc.gov</a:t>
          </a:r>
          <a:endParaRPr lang="en-US" sz="1200" kern="1200"/>
        </a:p>
      </dsp:txBody>
      <dsp:txXfrm>
        <a:off x="3910" y="2834241"/>
        <a:ext cx="2868750" cy="720000"/>
      </dsp:txXfrm>
    </dsp:sp>
    <dsp:sp modelId="{FB71C149-E551-45E7-A381-853FA5208A71}">
      <dsp:nvSpPr>
        <dsp:cNvPr id="0" name=""/>
        <dsp:cNvSpPr/>
      </dsp:nvSpPr>
      <dsp:spPr>
        <a:xfrm>
          <a:off x="3934097" y="539241"/>
          <a:ext cx="1749937" cy="17499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A9FE7F-2642-4CAB-B25E-85BDC53A9D8F}">
      <dsp:nvSpPr>
        <dsp:cNvPr id="0" name=""/>
        <dsp:cNvSpPr/>
      </dsp:nvSpPr>
      <dsp:spPr>
        <a:xfrm>
          <a:off x="4307035" y="912178"/>
          <a:ext cx="1004062" cy="1004062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26B877-7B60-4D35-A6B2-B44FE36BB40A}">
      <dsp:nvSpPr>
        <dsp:cNvPr id="0" name=""/>
        <dsp:cNvSpPr/>
      </dsp:nvSpPr>
      <dsp:spPr>
        <a:xfrm>
          <a:off x="3374691" y="2834241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>
              <a:hlinkClick xmlns:r="http://schemas.openxmlformats.org/officeDocument/2006/relationships" r:id="rId3"/>
            </a:rPr>
            <a:t>https://sslc.gov/158/Civilian-Review-Board</a:t>
          </a:r>
          <a:endParaRPr lang="en-US" sz="1200" kern="1200"/>
        </a:p>
      </dsp:txBody>
      <dsp:txXfrm>
        <a:off x="3374691" y="2834241"/>
        <a:ext cx="2868750" cy="720000"/>
      </dsp:txXfrm>
    </dsp:sp>
    <dsp:sp modelId="{7F85424A-BDE4-441F-BFE1-D6D7349EF6D7}">
      <dsp:nvSpPr>
        <dsp:cNvPr id="0" name=""/>
        <dsp:cNvSpPr/>
      </dsp:nvSpPr>
      <dsp:spPr>
        <a:xfrm>
          <a:off x="7304879" y="539241"/>
          <a:ext cx="1749937" cy="174993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098DC8-CB72-4D82-8F42-BD150E471AC8}">
      <dsp:nvSpPr>
        <dsp:cNvPr id="0" name=""/>
        <dsp:cNvSpPr/>
      </dsp:nvSpPr>
      <dsp:spPr>
        <a:xfrm>
          <a:off x="7677816" y="912178"/>
          <a:ext cx="1004062" cy="1004062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522D15-8B45-4246-8E4C-0825B0D9E348}">
      <dsp:nvSpPr>
        <dsp:cNvPr id="0" name=""/>
        <dsp:cNvSpPr/>
      </dsp:nvSpPr>
      <dsp:spPr>
        <a:xfrm>
          <a:off x="6745472" y="2834241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b="1" i="0" kern="1200"/>
            <a:t>South Salt Lake City Hall</a:t>
          </a:r>
          <a:br>
            <a:rPr lang="en-US" sz="1200" b="0" i="0" kern="1200"/>
          </a:br>
          <a:r>
            <a:rPr lang="en-US" sz="1200" b="0" i="0" kern="1200"/>
            <a:t>220 East Morris Avenue</a:t>
          </a:r>
          <a:br>
            <a:rPr lang="en-US" sz="1200" b="0" i="0" kern="1200"/>
          </a:br>
          <a:r>
            <a:rPr lang="en-US" sz="1200" b="0" i="0" kern="1200"/>
            <a:t>South Salt Lake, UT 84115</a:t>
          </a:r>
          <a:br>
            <a:rPr lang="en-US" sz="1200" b="0" i="0" kern="1200"/>
          </a:br>
          <a:r>
            <a:rPr lang="en-US" sz="1200" b="0" i="0" kern="1200"/>
            <a:t>Phone: </a:t>
          </a:r>
          <a:r>
            <a:rPr lang="en-US" sz="1200" b="0" i="0" u="sng" kern="1200">
              <a:hlinkClick xmlns:r="http://schemas.openxmlformats.org/officeDocument/2006/relationships" r:id="rId8"/>
            </a:rPr>
            <a:t>801-483-6000</a:t>
          </a:r>
          <a:endParaRPr lang="en-US" sz="1200" kern="1200"/>
        </a:p>
      </dsp:txBody>
      <dsp:txXfrm>
        <a:off x="6745472" y="2834241"/>
        <a:ext cx="2868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623F3-3E4A-4AA0-AF94-F6B52EE5B7CA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68121-6FD9-4FAC-96C6-90CDF1EF2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60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68121-6FD9-4FAC-96C6-90CDF1EF23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21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68121-6FD9-4FAC-96C6-90CDF1EF23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066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Thursday, May 1,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0087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D84-71F4-4271-8C46-0D47C0A9B12E}" type="datetime2">
              <a:rPr lang="en-US" smtClean="0"/>
              <a:t>Thursday, May 1,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99937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0CE1-F450-4107-B2CB-17B18F8A3F4A}" type="datetime2">
              <a:rPr lang="en-US" smtClean="0"/>
              <a:t>Thursday, May 1,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66749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025-CD7A-4966-867E-81CF82B15267}" type="datetime2">
              <a:rPr lang="en-US" smtClean="0"/>
              <a:t>Thursday, May 1,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8350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929-0719-4517-94D6-FDF7F99E70F6}" type="datetime2">
              <a:rPr lang="en-US" smtClean="0"/>
              <a:t>Thursday, May 1,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6400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5673-5512-4AAA-9AEB-E00C61EC65D5}" type="datetime2">
              <a:rPr lang="en-US" smtClean="0"/>
              <a:t>Thursday, May 1,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3758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38FA-2E87-4873-8BBA-13E447C9A99A}" type="datetime2">
              <a:rPr lang="en-US" smtClean="0"/>
              <a:t>Thursday, May 1, 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85805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B40A-97BD-4BFB-B639-0BFF95FDE8B7}" type="datetime2">
              <a:rPr lang="en-US" smtClean="0"/>
              <a:t>Thursday, May 1, 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4798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E0E3-ECF6-4CFE-8698-AEFEBCECC3C0}" type="datetime2">
              <a:rPr lang="en-US" smtClean="0"/>
              <a:t>Thursday, May 1, 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01164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2FC-960E-4740-921F-B36862979F21}" type="datetime2">
              <a:rPr lang="en-US" smtClean="0"/>
              <a:t>Thursday, May 1,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68876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C9E2-CB44-4C05-9BB5-496C18A241E0}" type="datetime2">
              <a:rPr lang="en-US" smtClean="0"/>
              <a:t>Thursday, May 1,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9652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Thursday, May 1,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9900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</p:sldLayoutIdLst>
  <p:transition spd="slow">
    <p:push dir="u"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udy oil paint art">
            <a:extLst>
              <a:ext uri="{FF2B5EF4-FFF2-40B4-BE49-F238E27FC236}">
                <a16:creationId xmlns:a16="http://schemas.microsoft.com/office/drawing/2014/main" id="{790BBCEA-F7BC-F3CA-35C7-B28A078378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</a14:imgLayer>
                </a14:imgProps>
              </a:ext>
            </a:extLst>
          </a:blip>
          <a:srcRect l="493" t="16691" r="646" b="-1"/>
          <a:stretch/>
        </p:blipFill>
        <p:spPr>
          <a:xfrm>
            <a:off x="20" y="2030"/>
            <a:ext cx="12191980" cy="685597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094EACD2-3EBE-CE66-DE58-2E80C25E19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9531" y="5117704"/>
            <a:ext cx="5684284" cy="1096899"/>
          </a:xfrm>
        </p:spPr>
        <p:txBody>
          <a:bodyPr>
            <a:noAutofit/>
          </a:bodyPr>
          <a:lstStyle/>
          <a:p>
            <a:r>
              <a:rPr lang="en-US" sz="3500" b="1" dirty="0">
                <a:solidFill>
                  <a:schemeClr val="bg1"/>
                </a:solidFill>
              </a:rPr>
              <a:t>2025 – 1</a:t>
            </a:r>
            <a:r>
              <a:rPr lang="en-US" sz="3500" b="1" baseline="30000" dirty="0">
                <a:solidFill>
                  <a:schemeClr val="bg1"/>
                </a:solidFill>
              </a:rPr>
              <a:t>st</a:t>
            </a:r>
            <a:r>
              <a:rPr lang="en-US" sz="3500" b="1" dirty="0">
                <a:solidFill>
                  <a:schemeClr val="bg1"/>
                </a:solidFill>
              </a:rPr>
              <a:t> Quarter Report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F2A83F-84A7-C633-D85C-F0ABF6CF29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7505" y="312024"/>
            <a:ext cx="4400033" cy="449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6039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F58E9-19EE-BF46-83FE-D5F496A29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1st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Quarter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72B5B-E3DD-7C72-9FE7-4EE6796B4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0682" y="4870824"/>
            <a:ext cx="10005951" cy="14582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None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96606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D6861F-CD56-F84B-7D67-2C82137C8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Citizen Complaints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7DE83-805F-3983-9CFB-19FAE51BD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3500" dirty="0"/>
              <a:t>Zero (0)</a:t>
            </a:r>
          </a:p>
        </p:txBody>
      </p:sp>
    </p:spTree>
    <p:extLst>
      <p:ext uri="{BB962C8B-B14F-4D97-AF65-F5344CB8AC3E}">
        <p14:creationId xmlns:p14="http://schemas.microsoft.com/office/powerpoint/2010/main" val="29740923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D6861F-CD56-F84B-7D67-2C82137C8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7DE83-805F-3983-9CFB-19FAE51BD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3500" dirty="0"/>
          </a:p>
          <a:p>
            <a:pPr marL="0" indent="0">
              <a:buNone/>
            </a:pPr>
            <a:endParaRPr lang="en-US" sz="3500" dirty="0"/>
          </a:p>
          <a:p>
            <a:pPr marL="0" indent="0">
              <a:buNone/>
            </a:pPr>
            <a:r>
              <a:rPr lang="en-US" sz="3500" dirty="0"/>
              <a:t>None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51910045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6861F-CD56-F84B-7D67-2C82137C8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/>
              <a:t>Contact Information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663339A-82C7-AF09-AF1F-8CFE3C666E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833554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587941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6861F-CD56-F84B-7D67-2C82137C8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Who is the Civilian Review Board?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74FD23A-D2F2-2AE4-FB14-F62A9DE08F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442824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536953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1739CA5-F0F5-48E1-8E8C-F24B71827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3EAD2937-F230-41D4-B9C5-975B129BF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D444A3-C338-4886-B7F1-4BA2AF46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D6861F-CD56-F84B-7D67-2C82137C8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479" y="1217582"/>
            <a:ext cx="9357865" cy="104190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E9800D"/>
                </a:solidFill>
              </a:rPr>
              <a:t>Types of Use of Force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906EA9-9191-9312-6EDF-FCD328858C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2656" y="2378635"/>
            <a:ext cx="4483324" cy="3022760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/>
              <a:t>ACT</a:t>
            </a:r>
          </a:p>
          <a:p>
            <a:r>
              <a:rPr lang="en-US" sz="2400" dirty="0"/>
              <a:t>Body Wrap</a:t>
            </a:r>
          </a:p>
          <a:p>
            <a:r>
              <a:rPr lang="en-US" sz="2400" dirty="0"/>
              <a:t>Firearms</a:t>
            </a:r>
          </a:p>
          <a:p>
            <a:pPr lvl="1"/>
            <a:r>
              <a:rPr lang="en-US" dirty="0"/>
              <a:t>Display</a:t>
            </a:r>
          </a:p>
          <a:p>
            <a:pPr lvl="1"/>
            <a:r>
              <a:rPr lang="en-US" dirty="0"/>
              <a:t>Pointed</a:t>
            </a:r>
          </a:p>
          <a:p>
            <a:pPr lvl="1"/>
            <a:r>
              <a:rPr lang="en-US" dirty="0"/>
              <a:t>Deploy</a:t>
            </a:r>
          </a:p>
          <a:p>
            <a:r>
              <a:rPr lang="en-US" sz="2400" dirty="0"/>
              <a:t>OC Spray</a:t>
            </a:r>
          </a:p>
          <a:p>
            <a:pPr lvl="1"/>
            <a:r>
              <a:rPr lang="en-US" dirty="0"/>
              <a:t>Display</a:t>
            </a:r>
          </a:p>
          <a:p>
            <a:pPr lvl="1"/>
            <a:r>
              <a:rPr lang="en-US" dirty="0"/>
              <a:t>Pointed</a:t>
            </a:r>
          </a:p>
          <a:p>
            <a:pPr lvl="1"/>
            <a:r>
              <a:rPr lang="en-US" dirty="0"/>
              <a:t>Deploy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13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2034358-7CDA-408C-7DFE-E663E8354B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020" y="1320800"/>
            <a:ext cx="4554501" cy="4080595"/>
          </a:xfrm>
        </p:spPr>
        <p:txBody>
          <a:bodyPr>
            <a:noAutofit/>
          </a:bodyPr>
          <a:lstStyle/>
          <a:p>
            <a:r>
              <a:rPr lang="en-US" sz="2000" dirty="0"/>
              <a:t>Conducted Energy Device (Taser)</a:t>
            </a:r>
          </a:p>
          <a:p>
            <a:pPr lvl="1"/>
            <a:r>
              <a:rPr lang="en-US" sz="2000" dirty="0"/>
              <a:t>Display</a:t>
            </a:r>
          </a:p>
          <a:p>
            <a:pPr lvl="1"/>
            <a:r>
              <a:rPr lang="en-US" sz="2000" dirty="0"/>
              <a:t>Pointed</a:t>
            </a:r>
          </a:p>
          <a:p>
            <a:pPr lvl="1"/>
            <a:r>
              <a:rPr lang="en-US" sz="2000" dirty="0"/>
              <a:t>Deploy</a:t>
            </a:r>
          </a:p>
          <a:p>
            <a:r>
              <a:rPr lang="en-US" sz="2000" dirty="0"/>
              <a:t>Police Service Dog (PSD)</a:t>
            </a:r>
          </a:p>
          <a:p>
            <a:pPr lvl="1"/>
            <a:r>
              <a:rPr lang="en-US" sz="2000" dirty="0"/>
              <a:t>K9 Assist</a:t>
            </a:r>
          </a:p>
          <a:p>
            <a:pPr lvl="1"/>
            <a:r>
              <a:rPr lang="en-US" sz="2000" dirty="0"/>
              <a:t>K9 Influence</a:t>
            </a:r>
          </a:p>
          <a:p>
            <a:pPr lvl="1"/>
            <a:r>
              <a:rPr lang="en-US" sz="2000" dirty="0"/>
              <a:t>K9 Bite </a:t>
            </a:r>
          </a:p>
          <a:p>
            <a:pPr lvl="1"/>
            <a:r>
              <a:rPr lang="en-US" sz="2000" dirty="0"/>
              <a:t>K9 Apprehension</a:t>
            </a:r>
          </a:p>
          <a:p>
            <a:r>
              <a:rPr lang="en-US" sz="2000" dirty="0"/>
              <a:t>Less than Lethal</a:t>
            </a:r>
          </a:p>
          <a:p>
            <a:r>
              <a:rPr lang="en-US" sz="2000" dirty="0"/>
              <a:t>Pursuit</a:t>
            </a:r>
          </a:p>
          <a:p>
            <a:pPr lvl="1"/>
            <a:r>
              <a:rPr lang="en-US" sz="1600" dirty="0"/>
              <a:t>Foot</a:t>
            </a:r>
          </a:p>
          <a:p>
            <a:pPr lvl="1"/>
            <a:r>
              <a:rPr lang="en-US" sz="1600" dirty="0"/>
              <a:t>Vehicle</a:t>
            </a:r>
          </a:p>
        </p:txBody>
      </p:sp>
    </p:spTree>
    <p:extLst>
      <p:ext uri="{BB962C8B-B14F-4D97-AF65-F5344CB8AC3E}">
        <p14:creationId xmlns:p14="http://schemas.microsoft.com/office/powerpoint/2010/main" val="9771261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3C48B49-6135-48B6-AC0F-97E5D8D1F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DC7FBFC-8384-0478-C686-896121E04A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9766" y="1146412"/>
            <a:ext cx="9014348" cy="2402006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/>
              <a:t>January – March 2025</a:t>
            </a:r>
            <a:br>
              <a:rPr lang="en-US" sz="4800" dirty="0"/>
            </a:br>
            <a:r>
              <a:rPr lang="en-US" sz="4800" dirty="0"/>
              <a:t>Summary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8" y="4374554"/>
            <a:ext cx="12192007" cy="248344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40655" y="4374554"/>
            <a:ext cx="4051344" cy="2483446"/>
          </a:xfrm>
          <a:prstGeom prst="rect">
            <a:avLst/>
          </a:prstGeom>
          <a:gradFill>
            <a:gsLst>
              <a:gs pos="4000">
                <a:schemeClr val="accent1">
                  <a:alpha val="21000"/>
                </a:schemeClr>
              </a:gs>
              <a:gs pos="83000">
                <a:schemeClr val="accent1">
                  <a:lumMod val="50000"/>
                  <a:alpha val="61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56AC18-FB41-4977-8B0C-F5082335A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4379429"/>
            <a:ext cx="12191984" cy="1953928"/>
          </a:xfrm>
          <a:prstGeom prst="rect">
            <a:avLst/>
          </a:prstGeom>
          <a:gradFill>
            <a:gsLst>
              <a:gs pos="32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alpha val="5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" y="4380927"/>
            <a:ext cx="12192000" cy="2019443"/>
          </a:xfrm>
          <a:prstGeom prst="rect">
            <a:avLst/>
          </a:prstGeom>
          <a:gradFill>
            <a:gsLst>
              <a:gs pos="32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45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1422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D6861F-CD56-F84B-7D67-2C82137C8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Total Number of Use of Force Cases Review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3B2BB4A-5EB3-4FE3-77AA-FF5A998F94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4174792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020432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D6861F-CD56-F84B-7D67-2C82137C8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2500">
                <a:solidFill>
                  <a:srgbClr val="FFFFFF"/>
                </a:solidFill>
              </a:rPr>
              <a:t>Total Number of Use of Force Cases where the Board issued an advisory opinion finding violation of law, policy, or procedure</a:t>
            </a:r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D0C7A0EC-6C82-73F3-1EFE-CFFB9E29D8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4433209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293353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D6861F-CD56-F84B-7D67-2C82137C8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Number of Vehicle Pursuits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7DE83-805F-3983-9CFB-19FAE51BD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r>
              <a:rPr lang="en-US" sz="3500" dirty="0"/>
              <a:t>Zero (0)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9536697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D6861F-CD56-F84B-7D67-2C82137C8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Significant Discussion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7DE83-805F-3983-9CFB-19FAE51BD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3500" dirty="0"/>
              <a:t>Zero (0) Case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4717940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D6861F-CD56-F84B-7D67-2C82137C8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Total Number of Ride-Alongs</a:t>
            </a:r>
          </a:p>
        </p:txBody>
      </p:sp>
      <p:sp>
        <p:nvSpPr>
          <p:cNvPr id="4" name="Rectangle 3"/>
          <p:cNvSpPr/>
          <p:nvPr/>
        </p:nvSpPr>
        <p:spPr>
          <a:xfrm>
            <a:off x="4810259" y="649480"/>
            <a:ext cx="655534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22860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500" dirty="0"/>
              <a:t>One (1)</a:t>
            </a:r>
          </a:p>
        </p:txBody>
      </p:sp>
    </p:spTree>
    <p:extLst>
      <p:ext uri="{BB962C8B-B14F-4D97-AF65-F5344CB8AC3E}">
        <p14:creationId xmlns:p14="http://schemas.microsoft.com/office/powerpoint/2010/main" val="26747332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8103</TotalTime>
  <Words>221</Words>
  <Application>Microsoft Office PowerPoint</Application>
  <PresentationFormat>Widescreen</PresentationFormat>
  <Paragraphs>60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Office Theme</vt:lpstr>
      <vt:lpstr>PowerPoint Presentation</vt:lpstr>
      <vt:lpstr>Who is the Civilian Review Board?</vt:lpstr>
      <vt:lpstr>Types of Use of Force</vt:lpstr>
      <vt:lpstr>January – March 2025 Summary</vt:lpstr>
      <vt:lpstr>Total Number of Use of Force Cases Review</vt:lpstr>
      <vt:lpstr>Total Number of Use of Force Cases where the Board issued an advisory opinion finding violation of law, policy, or procedure</vt:lpstr>
      <vt:lpstr>Number of Vehicle Pursuits</vt:lpstr>
      <vt:lpstr>Significant Discussion Cases</vt:lpstr>
      <vt:lpstr>Total Number of Ride-Alongs</vt:lpstr>
      <vt:lpstr>1st Quarter Training</vt:lpstr>
      <vt:lpstr>Citizen Complaints</vt:lpstr>
      <vt:lpstr>Recommendations</vt:lpstr>
      <vt:lpstr>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 Glad</dc:creator>
  <cp:lastModifiedBy>Joy Glad</cp:lastModifiedBy>
  <cp:revision>7</cp:revision>
  <dcterms:created xsi:type="dcterms:W3CDTF">2024-01-07T02:32:53Z</dcterms:created>
  <dcterms:modified xsi:type="dcterms:W3CDTF">2025-05-01T22:31:49Z</dcterms:modified>
</cp:coreProperties>
</file>